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9" r:id="rId1"/>
    <p:sldMasterId id="2147483692" r:id="rId2"/>
    <p:sldMasterId id="2147483774" r:id="rId3"/>
    <p:sldMasterId id="2147483776" r:id="rId4"/>
    <p:sldMasterId id="2147483790" r:id="rId5"/>
    <p:sldMasterId id="2147483804" r:id="rId6"/>
    <p:sldMasterId id="2147483830" r:id="rId7"/>
  </p:sldMasterIdLst>
  <p:notesMasterIdLst>
    <p:notesMasterId r:id="rId29"/>
  </p:notesMasterIdLst>
  <p:handoutMasterIdLst>
    <p:handoutMasterId r:id="rId30"/>
  </p:handoutMasterIdLst>
  <p:sldIdLst>
    <p:sldId id="444" r:id="rId8"/>
    <p:sldId id="478" r:id="rId9"/>
    <p:sldId id="487" r:id="rId10"/>
    <p:sldId id="470" r:id="rId11"/>
    <p:sldId id="500" r:id="rId12"/>
    <p:sldId id="502" r:id="rId13"/>
    <p:sldId id="503" r:id="rId14"/>
    <p:sldId id="504" r:id="rId15"/>
    <p:sldId id="505" r:id="rId16"/>
    <p:sldId id="506" r:id="rId17"/>
    <p:sldId id="508" r:id="rId18"/>
    <p:sldId id="509" r:id="rId19"/>
    <p:sldId id="510" r:id="rId20"/>
    <p:sldId id="511" r:id="rId21"/>
    <p:sldId id="507" r:id="rId22"/>
    <p:sldId id="497" r:id="rId23"/>
    <p:sldId id="493" r:id="rId24"/>
    <p:sldId id="490" r:id="rId25"/>
    <p:sldId id="496" r:id="rId26"/>
    <p:sldId id="501" r:id="rId27"/>
    <p:sldId id="494" r:id="rId28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1D5108E-0070-475B-A22A-C8EF8CB78FF9}">
          <p14:sldIdLst>
            <p14:sldId id="444"/>
            <p14:sldId id="478"/>
            <p14:sldId id="487"/>
            <p14:sldId id="470"/>
            <p14:sldId id="500"/>
            <p14:sldId id="502"/>
            <p14:sldId id="503"/>
            <p14:sldId id="504"/>
            <p14:sldId id="505"/>
            <p14:sldId id="506"/>
            <p14:sldId id="508"/>
            <p14:sldId id="509"/>
            <p14:sldId id="510"/>
            <p14:sldId id="511"/>
            <p14:sldId id="507"/>
            <p14:sldId id="497"/>
            <p14:sldId id="493"/>
            <p14:sldId id="490"/>
            <p14:sldId id="496"/>
            <p14:sldId id="501"/>
            <p14:sldId id="4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56A4"/>
    <a:srgbClr val="FF1E42"/>
    <a:srgbClr val="33CC33"/>
    <a:srgbClr val="00AC00"/>
    <a:srgbClr val="F0A510"/>
    <a:srgbClr val="CC66FF"/>
    <a:srgbClr val="FF9933"/>
    <a:srgbClr val="13A1D9"/>
    <a:srgbClr val="EB2341"/>
    <a:srgbClr val="A2B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4" autoAdjust="0"/>
    <p:restoredTop sz="78366" autoAdjust="0"/>
  </p:normalViewPr>
  <p:slideViewPr>
    <p:cSldViewPr snapToGrid="0" showGuides="1">
      <p:cViewPr varScale="1">
        <p:scale>
          <a:sx n="91" d="100"/>
          <a:sy n="91" d="100"/>
        </p:scale>
        <p:origin x="127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-3120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DDCC7D9-4B34-4F85-9DAE-2C3C476C1C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09C2724-FF66-4AEC-986C-F1ECF4911B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63208-4D5B-44C4-A045-6495A8B4492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C0D9D7-F7F2-409A-89D5-542D106E9A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E35BE0-0675-46A0-81BD-572D42AE4E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A1B75-E75A-491C-95D1-D70845B2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24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9243F-B1BB-4202-BD78-416ACA55517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D2766-C49B-4C1A-9FEE-6F146754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4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59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22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45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9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80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68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39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00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335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335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335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85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4297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33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92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67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71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47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37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Название слайда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Заполнение  плашек - шрифт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 Light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кегль 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26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sentationgo.com/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Relationship Id="rId4" Type="http://schemas.openxmlformats.org/officeDocument/2006/relationships/audio" Target="../media/audio10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Relationship Id="rId5" Type="http://schemas.openxmlformats.org/officeDocument/2006/relationships/audio" Target="../media/audio10.wav"/><Relationship Id="rId4" Type="http://schemas.microsoft.com/office/2007/relationships/hdphoto" Target="../media/hdphoto1.wdp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Relationship Id="rId4" Type="http://schemas.openxmlformats.org/officeDocument/2006/relationships/audio" Target="../media/audio10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Relationship Id="rId4" Type="http://schemas.openxmlformats.org/officeDocument/2006/relationships/audio" Target="../media/audio10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DC080B99-07D2-4EFE-919F-8D441B19CB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12191994" cy="4159244"/>
          </a:xfrm>
          <a:custGeom>
            <a:avLst/>
            <a:gdLst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675237 w 12191994"/>
              <a:gd name="connsiteY3" fmla="*/ 4200953 h 4242819"/>
              <a:gd name="connsiteX4" fmla="*/ 3622991 w 12191994"/>
              <a:gd name="connsiteY4" fmla="*/ 4204420 h 4242819"/>
              <a:gd name="connsiteX5" fmla="*/ 3510832 w 12191994"/>
              <a:gd name="connsiteY5" fmla="*/ 4208872 h 4242819"/>
              <a:gd name="connsiteX6" fmla="*/ 0 w 12191994"/>
              <a:gd name="connsiteY6" fmla="*/ 4156678 h 4242819"/>
              <a:gd name="connsiteX7" fmla="*/ 61025 w 12191994"/>
              <a:gd name="connsiteY7" fmla="*/ 4162195 h 4242819"/>
              <a:gd name="connsiteX8" fmla="*/ 2166125 w 12191994"/>
              <a:gd name="connsiteY8" fmla="*/ 4242818 h 4242819"/>
              <a:gd name="connsiteX9" fmla="*/ 2166418 w 12191994"/>
              <a:gd name="connsiteY9" fmla="*/ 4242815 h 4242819"/>
              <a:gd name="connsiteX10" fmla="*/ 2166128 w 12191994"/>
              <a:gd name="connsiteY10" fmla="*/ 4242819 h 4242819"/>
              <a:gd name="connsiteX11" fmla="*/ 61028 w 12191994"/>
              <a:gd name="connsiteY11" fmla="*/ 4162196 h 4242819"/>
              <a:gd name="connsiteX12" fmla="*/ 0 w 12191994"/>
              <a:gd name="connsiteY12" fmla="*/ 4156679 h 4242819"/>
              <a:gd name="connsiteX13" fmla="*/ 0 w 12191994"/>
              <a:gd name="connsiteY13" fmla="*/ 0 h 4242819"/>
              <a:gd name="connsiteX14" fmla="*/ 12191994 w 12191994"/>
              <a:gd name="connsiteY14" fmla="*/ 0 h 4242819"/>
              <a:gd name="connsiteX15" fmla="*/ 12191994 w 12191994"/>
              <a:gd name="connsiteY15" fmla="*/ 2062010 h 4242819"/>
              <a:gd name="connsiteX16" fmla="*/ 12172138 w 12191994"/>
              <a:gd name="connsiteY16" fmla="*/ 2073270 h 4242819"/>
              <a:gd name="connsiteX17" fmla="*/ 4335530 w 12191994"/>
              <a:gd name="connsiteY17" fmla="*/ 4157144 h 4242819"/>
              <a:gd name="connsiteX18" fmla="*/ 4303869 w 12191994"/>
              <a:gd name="connsiteY18" fmla="*/ 4159244 h 4242819"/>
              <a:gd name="connsiteX19" fmla="*/ 4393550 w 12191994"/>
              <a:gd name="connsiteY19" fmla="*/ 4151137 h 4242819"/>
              <a:gd name="connsiteX20" fmla="*/ 4199670 w 12191994"/>
              <a:gd name="connsiteY20" fmla="*/ 4117929 h 4242819"/>
              <a:gd name="connsiteX21" fmla="*/ 500184 w 12191994"/>
              <a:gd name="connsiteY21" fmla="*/ 3043554 h 4242819"/>
              <a:gd name="connsiteX22" fmla="*/ 0 w 12191994"/>
              <a:gd name="connsiteY22" fmla="*/ 2813437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0 w 12191994"/>
              <a:gd name="connsiteY8" fmla="*/ 4156679 h 4242819"/>
              <a:gd name="connsiteX9" fmla="*/ 61025 w 12191994"/>
              <a:gd name="connsiteY9" fmla="*/ 4162195 h 4242819"/>
              <a:gd name="connsiteX10" fmla="*/ 2166125 w 12191994"/>
              <a:gd name="connsiteY10" fmla="*/ 4242818 h 4242819"/>
              <a:gd name="connsiteX11" fmla="*/ 2166418 w 12191994"/>
              <a:gd name="connsiteY11" fmla="*/ 4242815 h 4242819"/>
              <a:gd name="connsiteX12" fmla="*/ 2166128 w 12191994"/>
              <a:gd name="connsiteY12" fmla="*/ 4242819 h 4242819"/>
              <a:gd name="connsiteX13" fmla="*/ 61028 w 12191994"/>
              <a:gd name="connsiteY13" fmla="*/ 4162196 h 4242819"/>
              <a:gd name="connsiteX14" fmla="*/ 0 w 12191994"/>
              <a:gd name="connsiteY14" fmla="*/ 4156679 h 4242819"/>
              <a:gd name="connsiteX15" fmla="*/ 0 w 12191994"/>
              <a:gd name="connsiteY15" fmla="*/ 0 h 4242819"/>
              <a:gd name="connsiteX16" fmla="*/ 12191994 w 12191994"/>
              <a:gd name="connsiteY16" fmla="*/ 0 h 4242819"/>
              <a:gd name="connsiteX17" fmla="*/ 12191994 w 12191994"/>
              <a:gd name="connsiteY17" fmla="*/ 2062010 h 4242819"/>
              <a:gd name="connsiteX18" fmla="*/ 12172138 w 12191994"/>
              <a:gd name="connsiteY18" fmla="*/ 2073270 h 4242819"/>
              <a:gd name="connsiteX19" fmla="*/ 4335530 w 12191994"/>
              <a:gd name="connsiteY19" fmla="*/ 4157144 h 4242819"/>
              <a:gd name="connsiteX20" fmla="*/ 4303869 w 12191994"/>
              <a:gd name="connsiteY20" fmla="*/ 4159244 h 4242819"/>
              <a:gd name="connsiteX21" fmla="*/ 4393550 w 12191994"/>
              <a:gd name="connsiteY21" fmla="*/ 4151137 h 4242819"/>
              <a:gd name="connsiteX22" fmla="*/ 4199670 w 12191994"/>
              <a:gd name="connsiteY22" fmla="*/ 4117929 h 4242819"/>
              <a:gd name="connsiteX23" fmla="*/ 500184 w 12191994"/>
              <a:gd name="connsiteY23" fmla="*/ 3043554 h 4242819"/>
              <a:gd name="connsiteX24" fmla="*/ 0 w 12191994"/>
              <a:gd name="connsiteY24" fmla="*/ 2813437 h 4242819"/>
              <a:gd name="connsiteX25" fmla="*/ 0 w 12191994"/>
              <a:gd name="connsiteY25" fmla="*/ 0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0 w 12191994"/>
              <a:gd name="connsiteY8" fmla="*/ 4156679 h 4242819"/>
              <a:gd name="connsiteX9" fmla="*/ 61025 w 12191994"/>
              <a:gd name="connsiteY9" fmla="*/ 4162195 h 4242819"/>
              <a:gd name="connsiteX10" fmla="*/ 2166125 w 12191994"/>
              <a:gd name="connsiteY10" fmla="*/ 4242818 h 4242819"/>
              <a:gd name="connsiteX11" fmla="*/ 2166418 w 12191994"/>
              <a:gd name="connsiteY11" fmla="*/ 4242815 h 4242819"/>
              <a:gd name="connsiteX12" fmla="*/ 2166128 w 12191994"/>
              <a:gd name="connsiteY12" fmla="*/ 4242819 h 4242819"/>
              <a:gd name="connsiteX13" fmla="*/ 0 w 12191994"/>
              <a:gd name="connsiteY13" fmla="*/ 4156679 h 4242819"/>
              <a:gd name="connsiteX14" fmla="*/ 0 w 12191994"/>
              <a:gd name="connsiteY14" fmla="*/ 0 h 4242819"/>
              <a:gd name="connsiteX15" fmla="*/ 12191994 w 12191994"/>
              <a:gd name="connsiteY15" fmla="*/ 0 h 4242819"/>
              <a:gd name="connsiteX16" fmla="*/ 12191994 w 12191994"/>
              <a:gd name="connsiteY16" fmla="*/ 2062010 h 4242819"/>
              <a:gd name="connsiteX17" fmla="*/ 12172138 w 12191994"/>
              <a:gd name="connsiteY17" fmla="*/ 2073270 h 4242819"/>
              <a:gd name="connsiteX18" fmla="*/ 4335530 w 12191994"/>
              <a:gd name="connsiteY18" fmla="*/ 4157144 h 4242819"/>
              <a:gd name="connsiteX19" fmla="*/ 4303869 w 12191994"/>
              <a:gd name="connsiteY19" fmla="*/ 4159244 h 4242819"/>
              <a:gd name="connsiteX20" fmla="*/ 4393550 w 12191994"/>
              <a:gd name="connsiteY20" fmla="*/ 4151137 h 4242819"/>
              <a:gd name="connsiteX21" fmla="*/ 4199670 w 12191994"/>
              <a:gd name="connsiteY21" fmla="*/ 4117929 h 4242819"/>
              <a:gd name="connsiteX22" fmla="*/ 500184 w 12191994"/>
              <a:gd name="connsiteY22" fmla="*/ 3043554 h 4242819"/>
              <a:gd name="connsiteX23" fmla="*/ 0 w 12191994"/>
              <a:gd name="connsiteY23" fmla="*/ 2813437 h 4242819"/>
              <a:gd name="connsiteX24" fmla="*/ 0 w 12191994"/>
              <a:gd name="connsiteY24" fmla="*/ 0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0 w 12191994"/>
              <a:gd name="connsiteY8" fmla="*/ 4156679 h 4242819"/>
              <a:gd name="connsiteX9" fmla="*/ 2166125 w 12191994"/>
              <a:gd name="connsiteY9" fmla="*/ 4242818 h 4242819"/>
              <a:gd name="connsiteX10" fmla="*/ 2166418 w 12191994"/>
              <a:gd name="connsiteY10" fmla="*/ 4242815 h 4242819"/>
              <a:gd name="connsiteX11" fmla="*/ 2166128 w 12191994"/>
              <a:gd name="connsiteY11" fmla="*/ 4242819 h 4242819"/>
              <a:gd name="connsiteX12" fmla="*/ 0 w 12191994"/>
              <a:gd name="connsiteY12" fmla="*/ 4156679 h 4242819"/>
              <a:gd name="connsiteX13" fmla="*/ 0 w 12191994"/>
              <a:gd name="connsiteY13" fmla="*/ 0 h 4242819"/>
              <a:gd name="connsiteX14" fmla="*/ 12191994 w 12191994"/>
              <a:gd name="connsiteY14" fmla="*/ 0 h 4242819"/>
              <a:gd name="connsiteX15" fmla="*/ 12191994 w 12191994"/>
              <a:gd name="connsiteY15" fmla="*/ 2062010 h 4242819"/>
              <a:gd name="connsiteX16" fmla="*/ 12172138 w 12191994"/>
              <a:gd name="connsiteY16" fmla="*/ 2073270 h 4242819"/>
              <a:gd name="connsiteX17" fmla="*/ 4335530 w 12191994"/>
              <a:gd name="connsiteY17" fmla="*/ 4157144 h 4242819"/>
              <a:gd name="connsiteX18" fmla="*/ 4303869 w 12191994"/>
              <a:gd name="connsiteY18" fmla="*/ 4159244 h 4242819"/>
              <a:gd name="connsiteX19" fmla="*/ 4393550 w 12191994"/>
              <a:gd name="connsiteY19" fmla="*/ 4151137 h 4242819"/>
              <a:gd name="connsiteX20" fmla="*/ 4199670 w 12191994"/>
              <a:gd name="connsiteY20" fmla="*/ 4117929 h 4242819"/>
              <a:gd name="connsiteX21" fmla="*/ 500184 w 12191994"/>
              <a:gd name="connsiteY21" fmla="*/ 3043554 h 4242819"/>
              <a:gd name="connsiteX22" fmla="*/ 0 w 12191994"/>
              <a:gd name="connsiteY22" fmla="*/ 2813437 h 4242819"/>
              <a:gd name="connsiteX23" fmla="*/ 0 w 12191994"/>
              <a:gd name="connsiteY23" fmla="*/ 0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2166128 w 12191994"/>
              <a:gd name="connsiteY8" fmla="*/ 4242819 h 4242819"/>
              <a:gd name="connsiteX9" fmla="*/ 2166125 w 12191994"/>
              <a:gd name="connsiteY9" fmla="*/ 4242818 h 4242819"/>
              <a:gd name="connsiteX10" fmla="*/ 2166418 w 12191994"/>
              <a:gd name="connsiteY10" fmla="*/ 4242815 h 4242819"/>
              <a:gd name="connsiteX11" fmla="*/ 2166128 w 12191994"/>
              <a:gd name="connsiteY11" fmla="*/ 4242819 h 4242819"/>
              <a:gd name="connsiteX12" fmla="*/ 0 w 12191994"/>
              <a:gd name="connsiteY12" fmla="*/ 0 h 4242819"/>
              <a:gd name="connsiteX13" fmla="*/ 12191994 w 12191994"/>
              <a:gd name="connsiteY13" fmla="*/ 0 h 4242819"/>
              <a:gd name="connsiteX14" fmla="*/ 12191994 w 12191994"/>
              <a:gd name="connsiteY14" fmla="*/ 2062010 h 4242819"/>
              <a:gd name="connsiteX15" fmla="*/ 12172138 w 12191994"/>
              <a:gd name="connsiteY15" fmla="*/ 2073270 h 4242819"/>
              <a:gd name="connsiteX16" fmla="*/ 4335530 w 12191994"/>
              <a:gd name="connsiteY16" fmla="*/ 4157144 h 4242819"/>
              <a:gd name="connsiteX17" fmla="*/ 4303869 w 12191994"/>
              <a:gd name="connsiteY17" fmla="*/ 4159244 h 4242819"/>
              <a:gd name="connsiteX18" fmla="*/ 4393550 w 12191994"/>
              <a:gd name="connsiteY18" fmla="*/ 4151137 h 4242819"/>
              <a:gd name="connsiteX19" fmla="*/ 4199670 w 12191994"/>
              <a:gd name="connsiteY19" fmla="*/ 4117929 h 4242819"/>
              <a:gd name="connsiteX20" fmla="*/ 500184 w 12191994"/>
              <a:gd name="connsiteY20" fmla="*/ 3043554 h 4242819"/>
              <a:gd name="connsiteX21" fmla="*/ 0 w 12191994"/>
              <a:gd name="connsiteY21" fmla="*/ 2813437 h 4242819"/>
              <a:gd name="connsiteX22" fmla="*/ 0 w 12191994"/>
              <a:gd name="connsiteY22" fmla="*/ 0 h 4242819"/>
              <a:gd name="connsiteX0" fmla="*/ 3009998 w 12191994"/>
              <a:gd name="connsiteY0" fmla="*/ 4228754 h 4242818"/>
              <a:gd name="connsiteX1" fmla="*/ 2899539 w 12191994"/>
              <a:gd name="connsiteY1" fmla="*/ 4233139 h 4242818"/>
              <a:gd name="connsiteX2" fmla="*/ 2823072 w 12191994"/>
              <a:gd name="connsiteY2" fmla="*/ 4234148 h 4242818"/>
              <a:gd name="connsiteX3" fmla="*/ 3009998 w 12191994"/>
              <a:gd name="connsiteY3" fmla="*/ 4228754 h 4242818"/>
              <a:gd name="connsiteX4" fmla="*/ 3675237 w 12191994"/>
              <a:gd name="connsiteY4" fmla="*/ 4200953 h 4242818"/>
              <a:gd name="connsiteX5" fmla="*/ 3622991 w 12191994"/>
              <a:gd name="connsiteY5" fmla="*/ 4204420 h 4242818"/>
              <a:gd name="connsiteX6" fmla="*/ 3510832 w 12191994"/>
              <a:gd name="connsiteY6" fmla="*/ 4208872 h 4242818"/>
              <a:gd name="connsiteX7" fmla="*/ 3675237 w 12191994"/>
              <a:gd name="connsiteY7" fmla="*/ 4200953 h 4242818"/>
              <a:gd name="connsiteX8" fmla="*/ 2166418 w 12191994"/>
              <a:gd name="connsiteY8" fmla="*/ 4242815 h 4242818"/>
              <a:gd name="connsiteX9" fmla="*/ 2166125 w 12191994"/>
              <a:gd name="connsiteY9" fmla="*/ 4242818 h 4242818"/>
              <a:gd name="connsiteX10" fmla="*/ 2166418 w 12191994"/>
              <a:gd name="connsiteY10" fmla="*/ 4242815 h 4242818"/>
              <a:gd name="connsiteX11" fmla="*/ 0 w 12191994"/>
              <a:gd name="connsiteY11" fmla="*/ 0 h 4242818"/>
              <a:gd name="connsiteX12" fmla="*/ 12191994 w 12191994"/>
              <a:gd name="connsiteY12" fmla="*/ 0 h 4242818"/>
              <a:gd name="connsiteX13" fmla="*/ 12191994 w 12191994"/>
              <a:gd name="connsiteY13" fmla="*/ 2062010 h 4242818"/>
              <a:gd name="connsiteX14" fmla="*/ 12172138 w 12191994"/>
              <a:gd name="connsiteY14" fmla="*/ 2073270 h 4242818"/>
              <a:gd name="connsiteX15" fmla="*/ 4335530 w 12191994"/>
              <a:gd name="connsiteY15" fmla="*/ 4157144 h 4242818"/>
              <a:gd name="connsiteX16" fmla="*/ 4303869 w 12191994"/>
              <a:gd name="connsiteY16" fmla="*/ 4159244 h 4242818"/>
              <a:gd name="connsiteX17" fmla="*/ 4393550 w 12191994"/>
              <a:gd name="connsiteY17" fmla="*/ 4151137 h 4242818"/>
              <a:gd name="connsiteX18" fmla="*/ 4199670 w 12191994"/>
              <a:gd name="connsiteY18" fmla="*/ 4117929 h 4242818"/>
              <a:gd name="connsiteX19" fmla="*/ 500184 w 12191994"/>
              <a:gd name="connsiteY19" fmla="*/ 3043554 h 4242818"/>
              <a:gd name="connsiteX20" fmla="*/ 0 w 12191994"/>
              <a:gd name="connsiteY20" fmla="*/ 2813437 h 4242818"/>
              <a:gd name="connsiteX21" fmla="*/ 0 w 12191994"/>
              <a:gd name="connsiteY21" fmla="*/ 0 h 4242818"/>
              <a:gd name="connsiteX0" fmla="*/ 3009998 w 12191994"/>
              <a:gd name="connsiteY0" fmla="*/ 4228754 h 4234148"/>
              <a:gd name="connsiteX1" fmla="*/ 2899539 w 12191994"/>
              <a:gd name="connsiteY1" fmla="*/ 4233139 h 4234148"/>
              <a:gd name="connsiteX2" fmla="*/ 2823072 w 12191994"/>
              <a:gd name="connsiteY2" fmla="*/ 4234148 h 4234148"/>
              <a:gd name="connsiteX3" fmla="*/ 3009998 w 12191994"/>
              <a:gd name="connsiteY3" fmla="*/ 4228754 h 4234148"/>
              <a:gd name="connsiteX4" fmla="*/ 3675237 w 12191994"/>
              <a:gd name="connsiteY4" fmla="*/ 4200953 h 4234148"/>
              <a:gd name="connsiteX5" fmla="*/ 3622991 w 12191994"/>
              <a:gd name="connsiteY5" fmla="*/ 4204420 h 4234148"/>
              <a:gd name="connsiteX6" fmla="*/ 3510832 w 12191994"/>
              <a:gd name="connsiteY6" fmla="*/ 4208872 h 4234148"/>
              <a:gd name="connsiteX7" fmla="*/ 3675237 w 12191994"/>
              <a:gd name="connsiteY7" fmla="*/ 4200953 h 4234148"/>
              <a:gd name="connsiteX8" fmla="*/ 0 w 12191994"/>
              <a:gd name="connsiteY8" fmla="*/ 0 h 4234148"/>
              <a:gd name="connsiteX9" fmla="*/ 12191994 w 12191994"/>
              <a:gd name="connsiteY9" fmla="*/ 0 h 4234148"/>
              <a:gd name="connsiteX10" fmla="*/ 12191994 w 12191994"/>
              <a:gd name="connsiteY10" fmla="*/ 2062010 h 4234148"/>
              <a:gd name="connsiteX11" fmla="*/ 12172138 w 12191994"/>
              <a:gd name="connsiteY11" fmla="*/ 2073270 h 4234148"/>
              <a:gd name="connsiteX12" fmla="*/ 4335530 w 12191994"/>
              <a:gd name="connsiteY12" fmla="*/ 4157144 h 4234148"/>
              <a:gd name="connsiteX13" fmla="*/ 4303869 w 12191994"/>
              <a:gd name="connsiteY13" fmla="*/ 4159244 h 4234148"/>
              <a:gd name="connsiteX14" fmla="*/ 4393550 w 12191994"/>
              <a:gd name="connsiteY14" fmla="*/ 4151137 h 4234148"/>
              <a:gd name="connsiteX15" fmla="*/ 4199670 w 12191994"/>
              <a:gd name="connsiteY15" fmla="*/ 4117929 h 4234148"/>
              <a:gd name="connsiteX16" fmla="*/ 500184 w 12191994"/>
              <a:gd name="connsiteY16" fmla="*/ 3043554 h 4234148"/>
              <a:gd name="connsiteX17" fmla="*/ 0 w 12191994"/>
              <a:gd name="connsiteY17" fmla="*/ 2813437 h 4234148"/>
              <a:gd name="connsiteX18" fmla="*/ 0 w 12191994"/>
              <a:gd name="connsiteY18" fmla="*/ 0 h 4234148"/>
              <a:gd name="connsiteX0" fmla="*/ 3009998 w 12191994"/>
              <a:gd name="connsiteY0" fmla="*/ 4228754 h 4233139"/>
              <a:gd name="connsiteX1" fmla="*/ 2899539 w 12191994"/>
              <a:gd name="connsiteY1" fmla="*/ 4233139 h 4233139"/>
              <a:gd name="connsiteX2" fmla="*/ 3009998 w 12191994"/>
              <a:gd name="connsiteY2" fmla="*/ 4228754 h 4233139"/>
              <a:gd name="connsiteX3" fmla="*/ 3675237 w 12191994"/>
              <a:gd name="connsiteY3" fmla="*/ 4200953 h 4233139"/>
              <a:gd name="connsiteX4" fmla="*/ 3622991 w 12191994"/>
              <a:gd name="connsiteY4" fmla="*/ 4204420 h 4233139"/>
              <a:gd name="connsiteX5" fmla="*/ 3510832 w 12191994"/>
              <a:gd name="connsiteY5" fmla="*/ 4208872 h 4233139"/>
              <a:gd name="connsiteX6" fmla="*/ 3675237 w 12191994"/>
              <a:gd name="connsiteY6" fmla="*/ 4200953 h 4233139"/>
              <a:gd name="connsiteX7" fmla="*/ 0 w 12191994"/>
              <a:gd name="connsiteY7" fmla="*/ 0 h 4233139"/>
              <a:gd name="connsiteX8" fmla="*/ 12191994 w 12191994"/>
              <a:gd name="connsiteY8" fmla="*/ 0 h 4233139"/>
              <a:gd name="connsiteX9" fmla="*/ 12191994 w 12191994"/>
              <a:gd name="connsiteY9" fmla="*/ 2062010 h 4233139"/>
              <a:gd name="connsiteX10" fmla="*/ 12172138 w 12191994"/>
              <a:gd name="connsiteY10" fmla="*/ 2073270 h 4233139"/>
              <a:gd name="connsiteX11" fmla="*/ 4335530 w 12191994"/>
              <a:gd name="connsiteY11" fmla="*/ 4157144 h 4233139"/>
              <a:gd name="connsiteX12" fmla="*/ 4303869 w 12191994"/>
              <a:gd name="connsiteY12" fmla="*/ 4159244 h 4233139"/>
              <a:gd name="connsiteX13" fmla="*/ 4393550 w 12191994"/>
              <a:gd name="connsiteY13" fmla="*/ 4151137 h 4233139"/>
              <a:gd name="connsiteX14" fmla="*/ 4199670 w 12191994"/>
              <a:gd name="connsiteY14" fmla="*/ 4117929 h 4233139"/>
              <a:gd name="connsiteX15" fmla="*/ 500184 w 12191994"/>
              <a:gd name="connsiteY15" fmla="*/ 3043554 h 4233139"/>
              <a:gd name="connsiteX16" fmla="*/ 0 w 12191994"/>
              <a:gd name="connsiteY16" fmla="*/ 2813437 h 4233139"/>
              <a:gd name="connsiteX17" fmla="*/ 0 w 12191994"/>
              <a:gd name="connsiteY17" fmla="*/ 0 h 4233139"/>
              <a:gd name="connsiteX0" fmla="*/ 3675237 w 12191994"/>
              <a:gd name="connsiteY0" fmla="*/ 4200953 h 4208872"/>
              <a:gd name="connsiteX1" fmla="*/ 3622991 w 12191994"/>
              <a:gd name="connsiteY1" fmla="*/ 4204420 h 4208872"/>
              <a:gd name="connsiteX2" fmla="*/ 3510832 w 12191994"/>
              <a:gd name="connsiteY2" fmla="*/ 4208872 h 4208872"/>
              <a:gd name="connsiteX3" fmla="*/ 3675237 w 12191994"/>
              <a:gd name="connsiteY3" fmla="*/ 4200953 h 4208872"/>
              <a:gd name="connsiteX4" fmla="*/ 0 w 12191994"/>
              <a:gd name="connsiteY4" fmla="*/ 0 h 4208872"/>
              <a:gd name="connsiteX5" fmla="*/ 12191994 w 12191994"/>
              <a:gd name="connsiteY5" fmla="*/ 0 h 4208872"/>
              <a:gd name="connsiteX6" fmla="*/ 12191994 w 12191994"/>
              <a:gd name="connsiteY6" fmla="*/ 2062010 h 4208872"/>
              <a:gd name="connsiteX7" fmla="*/ 12172138 w 12191994"/>
              <a:gd name="connsiteY7" fmla="*/ 2073270 h 4208872"/>
              <a:gd name="connsiteX8" fmla="*/ 4335530 w 12191994"/>
              <a:gd name="connsiteY8" fmla="*/ 4157144 h 4208872"/>
              <a:gd name="connsiteX9" fmla="*/ 4303869 w 12191994"/>
              <a:gd name="connsiteY9" fmla="*/ 4159244 h 4208872"/>
              <a:gd name="connsiteX10" fmla="*/ 4393550 w 12191994"/>
              <a:gd name="connsiteY10" fmla="*/ 4151137 h 4208872"/>
              <a:gd name="connsiteX11" fmla="*/ 4199670 w 12191994"/>
              <a:gd name="connsiteY11" fmla="*/ 4117929 h 4208872"/>
              <a:gd name="connsiteX12" fmla="*/ 500184 w 12191994"/>
              <a:gd name="connsiteY12" fmla="*/ 3043554 h 4208872"/>
              <a:gd name="connsiteX13" fmla="*/ 0 w 12191994"/>
              <a:gd name="connsiteY13" fmla="*/ 2813437 h 4208872"/>
              <a:gd name="connsiteX14" fmla="*/ 0 w 12191994"/>
              <a:gd name="connsiteY14" fmla="*/ 0 h 4208872"/>
              <a:gd name="connsiteX0" fmla="*/ 3675237 w 12191994"/>
              <a:gd name="connsiteY0" fmla="*/ 4200953 h 4204420"/>
              <a:gd name="connsiteX1" fmla="*/ 3622991 w 12191994"/>
              <a:gd name="connsiteY1" fmla="*/ 4204420 h 4204420"/>
              <a:gd name="connsiteX2" fmla="*/ 3675237 w 12191994"/>
              <a:gd name="connsiteY2" fmla="*/ 4200953 h 4204420"/>
              <a:gd name="connsiteX3" fmla="*/ 0 w 12191994"/>
              <a:gd name="connsiteY3" fmla="*/ 0 h 4204420"/>
              <a:gd name="connsiteX4" fmla="*/ 12191994 w 12191994"/>
              <a:gd name="connsiteY4" fmla="*/ 0 h 4204420"/>
              <a:gd name="connsiteX5" fmla="*/ 12191994 w 12191994"/>
              <a:gd name="connsiteY5" fmla="*/ 2062010 h 4204420"/>
              <a:gd name="connsiteX6" fmla="*/ 12172138 w 12191994"/>
              <a:gd name="connsiteY6" fmla="*/ 2073270 h 4204420"/>
              <a:gd name="connsiteX7" fmla="*/ 4335530 w 12191994"/>
              <a:gd name="connsiteY7" fmla="*/ 4157144 h 4204420"/>
              <a:gd name="connsiteX8" fmla="*/ 4303869 w 12191994"/>
              <a:gd name="connsiteY8" fmla="*/ 4159244 h 4204420"/>
              <a:gd name="connsiteX9" fmla="*/ 4393550 w 12191994"/>
              <a:gd name="connsiteY9" fmla="*/ 4151137 h 4204420"/>
              <a:gd name="connsiteX10" fmla="*/ 4199670 w 12191994"/>
              <a:gd name="connsiteY10" fmla="*/ 4117929 h 4204420"/>
              <a:gd name="connsiteX11" fmla="*/ 500184 w 12191994"/>
              <a:gd name="connsiteY11" fmla="*/ 3043554 h 4204420"/>
              <a:gd name="connsiteX12" fmla="*/ 0 w 12191994"/>
              <a:gd name="connsiteY12" fmla="*/ 2813437 h 4204420"/>
              <a:gd name="connsiteX13" fmla="*/ 0 w 12191994"/>
              <a:gd name="connsiteY13" fmla="*/ 0 h 4204420"/>
              <a:gd name="connsiteX0" fmla="*/ 0 w 12191994"/>
              <a:gd name="connsiteY0" fmla="*/ 0 h 4159244"/>
              <a:gd name="connsiteX1" fmla="*/ 12191994 w 12191994"/>
              <a:gd name="connsiteY1" fmla="*/ 0 h 4159244"/>
              <a:gd name="connsiteX2" fmla="*/ 12191994 w 12191994"/>
              <a:gd name="connsiteY2" fmla="*/ 2062010 h 4159244"/>
              <a:gd name="connsiteX3" fmla="*/ 12172138 w 12191994"/>
              <a:gd name="connsiteY3" fmla="*/ 2073270 h 4159244"/>
              <a:gd name="connsiteX4" fmla="*/ 4335530 w 12191994"/>
              <a:gd name="connsiteY4" fmla="*/ 4157144 h 4159244"/>
              <a:gd name="connsiteX5" fmla="*/ 4303869 w 12191994"/>
              <a:gd name="connsiteY5" fmla="*/ 4159244 h 4159244"/>
              <a:gd name="connsiteX6" fmla="*/ 4393550 w 12191994"/>
              <a:gd name="connsiteY6" fmla="*/ 4151137 h 4159244"/>
              <a:gd name="connsiteX7" fmla="*/ 4199670 w 12191994"/>
              <a:gd name="connsiteY7" fmla="*/ 4117929 h 4159244"/>
              <a:gd name="connsiteX8" fmla="*/ 500184 w 12191994"/>
              <a:gd name="connsiteY8" fmla="*/ 3043554 h 4159244"/>
              <a:gd name="connsiteX9" fmla="*/ 0 w 12191994"/>
              <a:gd name="connsiteY9" fmla="*/ 2813437 h 4159244"/>
              <a:gd name="connsiteX10" fmla="*/ 0 w 12191994"/>
              <a:gd name="connsiteY10" fmla="*/ 0 h 41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4" h="4159244">
                <a:moveTo>
                  <a:pt x="0" y="0"/>
                </a:moveTo>
                <a:lnTo>
                  <a:pt x="12191994" y="0"/>
                </a:lnTo>
                <a:lnTo>
                  <a:pt x="12191994" y="2062010"/>
                </a:lnTo>
                <a:lnTo>
                  <a:pt x="12172138" y="2073270"/>
                </a:lnTo>
                <a:cubicBezTo>
                  <a:pt x="10126645" y="3159296"/>
                  <a:pt x="7398182" y="3912771"/>
                  <a:pt x="4335530" y="4157144"/>
                </a:cubicBezTo>
                <a:lnTo>
                  <a:pt x="4303869" y="4159244"/>
                </a:lnTo>
                <a:lnTo>
                  <a:pt x="4393550" y="4151137"/>
                </a:lnTo>
                <a:lnTo>
                  <a:pt x="4199670" y="4117929"/>
                </a:lnTo>
                <a:cubicBezTo>
                  <a:pt x="2842546" y="3866392"/>
                  <a:pt x="1594227" y="3500596"/>
                  <a:pt x="500184" y="3043554"/>
                </a:cubicBezTo>
                <a:lnTo>
                  <a:pt x="0" y="2813437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95A8ECF8-9EC0-4371-9073-B718C78D330B}"/>
              </a:ext>
            </a:extLst>
          </p:cNvPr>
          <p:cNvSpPr/>
          <p:nvPr userDrawn="1"/>
        </p:nvSpPr>
        <p:spPr>
          <a:xfrm>
            <a:off x="5987168" y="6021954"/>
            <a:ext cx="6204832" cy="836047"/>
          </a:xfrm>
          <a:custGeom>
            <a:avLst/>
            <a:gdLst>
              <a:gd name="connsiteX0" fmla="*/ 0 w 6204832"/>
              <a:gd name="connsiteY0" fmla="*/ 0 h 836047"/>
              <a:gd name="connsiteX1" fmla="*/ 304730 w 6204832"/>
              <a:gd name="connsiteY1" fmla="*/ 38149 h 836047"/>
              <a:gd name="connsiteX2" fmla="*/ 3397819 w 6204832"/>
              <a:gd name="connsiteY2" fmla="*/ 210757 h 836047"/>
              <a:gd name="connsiteX3" fmla="*/ 5889052 w 6204832"/>
              <a:gd name="connsiteY3" fmla="*/ 99488 h 836047"/>
              <a:gd name="connsiteX4" fmla="*/ 6204832 w 6204832"/>
              <a:gd name="connsiteY4" fmla="*/ 63660 h 836047"/>
              <a:gd name="connsiteX5" fmla="*/ 6204832 w 6204832"/>
              <a:gd name="connsiteY5" fmla="*/ 741992 h 836047"/>
              <a:gd name="connsiteX6" fmla="*/ 6204831 w 6204832"/>
              <a:gd name="connsiteY6" fmla="*/ 741992 h 836047"/>
              <a:gd name="connsiteX7" fmla="*/ 6204831 w 6204832"/>
              <a:gd name="connsiteY7" fmla="*/ 836047 h 836047"/>
              <a:gd name="connsiteX8" fmla="*/ 2954095 w 6204832"/>
              <a:gd name="connsiteY8" fmla="*/ 836047 h 836047"/>
              <a:gd name="connsiteX9" fmla="*/ 2930417 w 6204832"/>
              <a:gd name="connsiteY9" fmla="*/ 833175 h 836047"/>
              <a:gd name="connsiteX10" fmla="*/ 165022 w 6204832"/>
              <a:gd name="connsiteY10" fmla="*/ 73132 h 83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04832" h="836047">
                <a:moveTo>
                  <a:pt x="0" y="0"/>
                </a:moveTo>
                <a:lnTo>
                  <a:pt x="304730" y="38149"/>
                </a:lnTo>
                <a:cubicBezTo>
                  <a:pt x="1300024" y="151139"/>
                  <a:pt x="2335168" y="210757"/>
                  <a:pt x="3397819" y="210757"/>
                </a:cubicBezTo>
                <a:cubicBezTo>
                  <a:pt x="4247941" y="210757"/>
                  <a:pt x="5080458" y="172602"/>
                  <a:pt x="5889052" y="99488"/>
                </a:cubicBezTo>
                <a:lnTo>
                  <a:pt x="6204832" y="63660"/>
                </a:lnTo>
                <a:lnTo>
                  <a:pt x="6204832" y="741992"/>
                </a:lnTo>
                <a:lnTo>
                  <a:pt x="6204831" y="741992"/>
                </a:lnTo>
                <a:lnTo>
                  <a:pt x="6204831" y="836047"/>
                </a:lnTo>
                <a:lnTo>
                  <a:pt x="2954095" y="836047"/>
                </a:lnTo>
                <a:lnTo>
                  <a:pt x="2930417" y="833175"/>
                </a:lnTo>
                <a:cubicBezTo>
                  <a:pt x="1933531" y="687458"/>
                  <a:pt x="1000874" y="426847"/>
                  <a:pt x="165022" y="73132"/>
                </a:cubicBezTo>
                <a:close/>
              </a:path>
            </a:pathLst>
          </a:custGeom>
          <a:solidFill>
            <a:srgbClr val="048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90A6D83-D876-44E9-844F-067A0C9D2F58}"/>
              </a:ext>
            </a:extLst>
          </p:cNvPr>
          <p:cNvSpPr/>
          <p:nvPr userDrawn="1"/>
        </p:nvSpPr>
        <p:spPr>
          <a:xfrm>
            <a:off x="0" y="2240554"/>
            <a:ext cx="12192000" cy="3861530"/>
          </a:xfrm>
          <a:custGeom>
            <a:avLst/>
            <a:gdLst>
              <a:gd name="connsiteX0" fmla="*/ 4072878 w 4072878"/>
              <a:gd name="connsiteY0" fmla="*/ 0 h 2548371"/>
              <a:gd name="connsiteX1" fmla="*/ 4072878 w 4072878"/>
              <a:gd name="connsiteY1" fmla="*/ 2451296 h 2548371"/>
              <a:gd name="connsiteX2" fmla="*/ 3967388 w 4072878"/>
              <a:gd name="connsiteY2" fmla="*/ 2474940 h 2548371"/>
              <a:gd name="connsiteX3" fmla="*/ 3135163 w 4072878"/>
              <a:gd name="connsiteY3" fmla="*/ 2548371 h 2548371"/>
              <a:gd name="connsiteX4" fmla="*/ 144639 w 4072878"/>
              <a:gd name="connsiteY4" fmla="*/ 1474801 h 2548371"/>
              <a:gd name="connsiteX5" fmla="*/ 0 w 4072878"/>
              <a:gd name="connsiteY5" fmla="*/ 1349511 h 2548371"/>
              <a:gd name="connsiteX6" fmla="*/ 7645 w 4072878"/>
              <a:gd name="connsiteY6" fmla="*/ 1350876 h 2548371"/>
              <a:gd name="connsiteX7" fmla="*/ 723622 w 4072878"/>
              <a:gd name="connsiteY7" fmla="*/ 1405047 h 2548371"/>
              <a:gd name="connsiteX8" fmla="*/ 3884734 w 4072878"/>
              <a:gd name="connsiteY8" fmla="*/ 183710 h 254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2878" h="2548371">
                <a:moveTo>
                  <a:pt x="4072878" y="0"/>
                </a:moveTo>
                <a:lnTo>
                  <a:pt x="4072878" y="2451296"/>
                </a:lnTo>
                <a:lnTo>
                  <a:pt x="3967388" y="2474940"/>
                </a:lnTo>
                <a:cubicBezTo>
                  <a:pt x="3697268" y="2523191"/>
                  <a:pt x="3419156" y="2548371"/>
                  <a:pt x="3135163" y="2548371"/>
                </a:cubicBezTo>
                <a:cubicBezTo>
                  <a:pt x="1999192" y="2548371"/>
                  <a:pt x="957318" y="2145483"/>
                  <a:pt x="144639" y="1474801"/>
                </a:cubicBezTo>
                <a:lnTo>
                  <a:pt x="0" y="1349511"/>
                </a:lnTo>
                <a:lnTo>
                  <a:pt x="7645" y="1350876"/>
                </a:lnTo>
                <a:cubicBezTo>
                  <a:pt x="241098" y="1386547"/>
                  <a:pt x="480200" y="1405047"/>
                  <a:pt x="723622" y="1405047"/>
                </a:cubicBezTo>
                <a:cubicBezTo>
                  <a:pt x="1940736" y="1405047"/>
                  <a:pt x="3049826" y="942548"/>
                  <a:pt x="3884734" y="183710"/>
                </a:cubicBezTo>
                <a:close/>
              </a:path>
            </a:pathLst>
          </a:custGeom>
          <a:solidFill>
            <a:srgbClr val="31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ABCC98-1580-4C28-8EDC-0F8AF5CA9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97" y="2814638"/>
            <a:ext cx="9144000" cy="2387600"/>
          </a:xfrm>
        </p:spPr>
        <p:txBody>
          <a:bodyPr rIns="365760" anchor="b">
            <a:normAutofit/>
          </a:bodyPr>
          <a:lstStyle>
            <a:lvl1pPr algn="r"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E19115-C742-440E-8A08-171CBD18F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7" y="5202238"/>
            <a:ext cx="9144000" cy="899846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EC0A06-6586-46C1-B5BF-0E56DC48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6BDF8E-04ED-4796-A02C-D6887C621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707708-0653-4BFE-BDCB-7EDB4C08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7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A874A6-9ACF-48E9-94B2-A31C5D9D2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9C8485-679C-4CBF-96E0-7B94ACE0F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9C0E27-1D0F-4482-BEB4-7B35D1308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6A8B8C-412F-4976-86BF-302698208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285394-D95D-4871-B12A-BAB69CEA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958251-DB04-4CC3-8D3F-72EFC2D5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92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DA641-9EB4-47B3-96C0-8C6296E96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2135125-47C4-4402-8ECD-A77221001D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B04F91-84C2-4779-B493-9A846A0B9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8BC727-52D8-44D1-9315-E16DC5F80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C021E5-8C17-46A9-941A-D3D45533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2FAE64-06A5-4DE1-81C2-B4718D55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97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C17C73-0918-49E5-B934-2FDB3935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41601DD-4B31-4C85-8BF4-8E25AA335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F922BC-0AD6-44A3-B05F-C1991EE0A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2A789E-B678-4E09-BDB1-7B16B525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E71187-E69A-4C50-93EC-72399E53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01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816490-53E5-4B7C-B69A-D1843F524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64891A-25FC-4192-AC93-F8C596742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515203-0495-4DDC-A983-D66926B4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300432-3913-4AEC-96D5-1119D47A7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D8639B-5ED7-488C-9414-EABF4BC8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04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ed by Presentation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152956"/>
            <a:ext cx="12192000" cy="552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5CD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hlinkClick r:id="rId2"/>
          </p:cNvPr>
          <p:cNvSpPr/>
          <p:nvPr userDrawn="1"/>
        </p:nvSpPr>
        <p:spPr>
          <a:xfrm>
            <a:off x="2731912" y="3071723"/>
            <a:ext cx="6728177" cy="7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Box 1"/>
          <p:cNvSpPr txBox="1"/>
          <p:nvPr userDrawn="1"/>
        </p:nvSpPr>
        <p:spPr>
          <a:xfrm>
            <a:off x="4271217" y="6121399"/>
            <a:ext cx="3649589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A5CD00"/>
                </a:solidFill>
              </a:rPr>
              <a:t>T</a:t>
            </a:r>
            <a:r>
              <a:rPr lang="en-US" sz="1800" baseline="0" dirty="0">
                <a:solidFill>
                  <a:srgbClr val="A5CD00"/>
                </a:solidFill>
              </a:rPr>
              <a:t>he free </a:t>
            </a:r>
            <a:r>
              <a:rPr lang="en-US" sz="1800" baseline="0">
                <a:solidFill>
                  <a:srgbClr val="A5CD00"/>
                </a:solidFill>
              </a:rPr>
              <a:t>PowerPoint template library</a:t>
            </a:r>
            <a:endParaRPr lang="en-US" sz="1800" dirty="0">
              <a:solidFill>
                <a:srgbClr val="A5CD00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983933" y="2633133"/>
            <a:ext cx="2224135" cy="369332"/>
            <a:chOff x="3459936" y="2633133"/>
            <a:chExt cx="2224135" cy="369332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3459936" y="2633133"/>
              <a:ext cx="2224135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ffectLst/>
                </a:rPr>
                <a:t>Designed</a:t>
              </a:r>
              <a:r>
                <a:rPr lang="en-US" baseline="0">
                  <a:solidFill>
                    <a:schemeClr val="bg1"/>
                  </a:solidFill>
                  <a:effectLst/>
                </a:rPr>
                <a:t> with         by</a:t>
              </a:r>
              <a:endParaRPr lang="en-US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0" name="Freeform 290"/>
            <p:cNvSpPr/>
            <p:nvPr userDrawn="1"/>
          </p:nvSpPr>
          <p:spPr>
            <a:xfrm>
              <a:off x="4977441" y="2705803"/>
              <a:ext cx="261456" cy="223991"/>
            </a:xfrm>
            <a:custGeom>
              <a:avLst/>
              <a:gdLst/>
              <a:ahLst/>
              <a:cxnLst/>
              <a:rect l="l" t="t" r="r" b="b"/>
              <a:pathLst>
                <a:path w="504825" h="432707">
                  <a:moveTo>
                    <a:pt x="134658" y="0"/>
                  </a:moveTo>
                  <a:cubicBezTo>
                    <a:pt x="146301" y="0"/>
                    <a:pt x="158180" y="2019"/>
                    <a:pt x="170294" y="6057"/>
                  </a:cubicBezTo>
                  <a:cubicBezTo>
                    <a:pt x="182407" y="10095"/>
                    <a:pt x="193676" y="15541"/>
                    <a:pt x="204099" y="22396"/>
                  </a:cubicBezTo>
                  <a:cubicBezTo>
                    <a:pt x="214522" y="29251"/>
                    <a:pt x="223490" y="35683"/>
                    <a:pt x="231002" y="41693"/>
                  </a:cubicBezTo>
                  <a:cubicBezTo>
                    <a:pt x="238514" y="47703"/>
                    <a:pt x="245652" y="54088"/>
                    <a:pt x="252412" y="60849"/>
                  </a:cubicBezTo>
                  <a:cubicBezTo>
                    <a:pt x="259174" y="54088"/>
                    <a:pt x="266310" y="47703"/>
                    <a:pt x="273823" y="41693"/>
                  </a:cubicBezTo>
                  <a:cubicBezTo>
                    <a:pt x="281334" y="35683"/>
                    <a:pt x="290303" y="29251"/>
                    <a:pt x="300726" y="22396"/>
                  </a:cubicBezTo>
                  <a:cubicBezTo>
                    <a:pt x="311149" y="15541"/>
                    <a:pt x="322417" y="10095"/>
                    <a:pt x="334531" y="6057"/>
                  </a:cubicBezTo>
                  <a:cubicBezTo>
                    <a:pt x="346645" y="2019"/>
                    <a:pt x="358524" y="0"/>
                    <a:pt x="370167" y="0"/>
                  </a:cubicBezTo>
                  <a:cubicBezTo>
                    <a:pt x="412236" y="0"/>
                    <a:pt x="445197" y="11644"/>
                    <a:pt x="469048" y="34932"/>
                  </a:cubicBezTo>
                  <a:cubicBezTo>
                    <a:pt x="492899" y="58220"/>
                    <a:pt x="504825" y="90523"/>
                    <a:pt x="504825" y="131840"/>
                  </a:cubicBezTo>
                  <a:cubicBezTo>
                    <a:pt x="504825" y="173346"/>
                    <a:pt x="483321" y="215602"/>
                    <a:pt x="440313" y="258610"/>
                  </a:cubicBezTo>
                  <a:lnTo>
                    <a:pt x="264807" y="427636"/>
                  </a:lnTo>
                  <a:cubicBezTo>
                    <a:pt x="261427" y="431017"/>
                    <a:pt x="257295" y="432707"/>
                    <a:pt x="252412" y="432707"/>
                  </a:cubicBezTo>
                  <a:cubicBezTo>
                    <a:pt x="247529" y="432707"/>
                    <a:pt x="243398" y="431017"/>
                    <a:pt x="240018" y="427636"/>
                  </a:cubicBezTo>
                  <a:lnTo>
                    <a:pt x="64230" y="258047"/>
                  </a:lnTo>
                  <a:cubicBezTo>
                    <a:pt x="62351" y="256544"/>
                    <a:pt x="59770" y="254103"/>
                    <a:pt x="56482" y="250722"/>
                  </a:cubicBezTo>
                  <a:cubicBezTo>
                    <a:pt x="53196" y="247342"/>
                    <a:pt x="47984" y="241191"/>
                    <a:pt x="40848" y="232270"/>
                  </a:cubicBezTo>
                  <a:cubicBezTo>
                    <a:pt x="33712" y="223349"/>
                    <a:pt x="27326" y="214194"/>
                    <a:pt x="21692" y="204803"/>
                  </a:cubicBezTo>
                  <a:cubicBezTo>
                    <a:pt x="16057" y="195413"/>
                    <a:pt x="11035" y="184051"/>
                    <a:pt x="6620" y="170717"/>
                  </a:cubicBezTo>
                  <a:cubicBezTo>
                    <a:pt x="2207" y="157382"/>
                    <a:pt x="0" y="144423"/>
                    <a:pt x="0" y="131840"/>
                  </a:cubicBezTo>
                  <a:cubicBezTo>
                    <a:pt x="0" y="90523"/>
                    <a:pt x="11926" y="58220"/>
                    <a:pt x="35777" y="34932"/>
                  </a:cubicBezTo>
                  <a:cubicBezTo>
                    <a:pt x="59629" y="11644"/>
                    <a:pt x="92588" y="0"/>
                    <a:pt x="134658" y="0"/>
                  </a:cubicBezTo>
                  <a:close/>
                </a:path>
              </a:pathLst>
            </a:custGeom>
            <a:solidFill>
              <a:srgbClr val="D9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041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xmlns="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r>
                <a:rPr lang="en-US" sz="1400">
                  <a:solidFill>
                    <a:srgbClr val="F7931F">
                      <a:lumMod val="50000"/>
                    </a:srgbClr>
                  </a:solidFill>
                </a:rPr>
                <a:t>To insert your own icons*:</a:t>
              </a:r>
            </a:p>
            <a:p>
              <a:endParaRPr lang="en-US" sz="1400">
                <a:solidFill>
                  <a:srgbClr val="F7931F">
                    <a:lumMod val="50000"/>
                  </a:srgbClr>
                </a:solidFill>
              </a:endParaRPr>
            </a:p>
            <a:p>
              <a:r>
                <a:rPr lang="en-US" sz="1400" b="1">
                  <a:solidFill>
                    <a:srgbClr val="F7931F">
                      <a:lumMod val="50000"/>
                    </a:srgbClr>
                  </a:solidFill>
                </a:rPr>
                <a:t>Insert</a:t>
              </a:r>
              <a:r>
                <a:rPr lang="en-US" sz="1400">
                  <a:solidFill>
                    <a:srgbClr val="F7931F">
                      <a:lumMod val="50000"/>
                    </a:srgbClr>
                  </a:solidFill>
                </a:rPr>
                <a:t> &gt;&gt; </a:t>
              </a:r>
              <a:r>
                <a:rPr lang="en-US" sz="1400" b="1">
                  <a:solidFill>
                    <a:srgbClr val="F7931F">
                      <a:lumMod val="50000"/>
                    </a:srgbClr>
                  </a:solidFill>
                </a:rPr>
                <a:t>Icons</a:t>
              </a:r>
            </a:p>
            <a:p>
              <a:endParaRPr lang="en-US" sz="1400">
                <a:solidFill>
                  <a:srgbClr val="F7931F">
                    <a:lumMod val="50000"/>
                  </a:srgbClr>
                </a:solidFill>
              </a:endParaRPr>
            </a:p>
            <a:p>
              <a:r>
                <a:rPr lang="en-US" sz="1200" i="1">
                  <a:solidFill>
                    <a:srgbClr val="F7931F">
                      <a:lumMod val="50000"/>
                    </a:srgbClr>
                  </a:solidFill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5122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DC080B99-07D2-4EFE-919F-8D441B19CB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12191994" cy="4159244"/>
          </a:xfrm>
          <a:custGeom>
            <a:avLst/>
            <a:gdLst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675237 w 12191994"/>
              <a:gd name="connsiteY3" fmla="*/ 4200953 h 4242819"/>
              <a:gd name="connsiteX4" fmla="*/ 3622991 w 12191994"/>
              <a:gd name="connsiteY4" fmla="*/ 4204420 h 4242819"/>
              <a:gd name="connsiteX5" fmla="*/ 3510832 w 12191994"/>
              <a:gd name="connsiteY5" fmla="*/ 4208872 h 4242819"/>
              <a:gd name="connsiteX6" fmla="*/ 0 w 12191994"/>
              <a:gd name="connsiteY6" fmla="*/ 4156678 h 4242819"/>
              <a:gd name="connsiteX7" fmla="*/ 61025 w 12191994"/>
              <a:gd name="connsiteY7" fmla="*/ 4162195 h 4242819"/>
              <a:gd name="connsiteX8" fmla="*/ 2166125 w 12191994"/>
              <a:gd name="connsiteY8" fmla="*/ 4242818 h 4242819"/>
              <a:gd name="connsiteX9" fmla="*/ 2166418 w 12191994"/>
              <a:gd name="connsiteY9" fmla="*/ 4242815 h 4242819"/>
              <a:gd name="connsiteX10" fmla="*/ 2166128 w 12191994"/>
              <a:gd name="connsiteY10" fmla="*/ 4242819 h 4242819"/>
              <a:gd name="connsiteX11" fmla="*/ 61028 w 12191994"/>
              <a:gd name="connsiteY11" fmla="*/ 4162196 h 4242819"/>
              <a:gd name="connsiteX12" fmla="*/ 0 w 12191994"/>
              <a:gd name="connsiteY12" fmla="*/ 4156679 h 4242819"/>
              <a:gd name="connsiteX13" fmla="*/ 0 w 12191994"/>
              <a:gd name="connsiteY13" fmla="*/ 0 h 4242819"/>
              <a:gd name="connsiteX14" fmla="*/ 12191994 w 12191994"/>
              <a:gd name="connsiteY14" fmla="*/ 0 h 4242819"/>
              <a:gd name="connsiteX15" fmla="*/ 12191994 w 12191994"/>
              <a:gd name="connsiteY15" fmla="*/ 2062010 h 4242819"/>
              <a:gd name="connsiteX16" fmla="*/ 12172138 w 12191994"/>
              <a:gd name="connsiteY16" fmla="*/ 2073270 h 4242819"/>
              <a:gd name="connsiteX17" fmla="*/ 4335530 w 12191994"/>
              <a:gd name="connsiteY17" fmla="*/ 4157144 h 4242819"/>
              <a:gd name="connsiteX18" fmla="*/ 4303869 w 12191994"/>
              <a:gd name="connsiteY18" fmla="*/ 4159244 h 4242819"/>
              <a:gd name="connsiteX19" fmla="*/ 4393550 w 12191994"/>
              <a:gd name="connsiteY19" fmla="*/ 4151137 h 4242819"/>
              <a:gd name="connsiteX20" fmla="*/ 4199670 w 12191994"/>
              <a:gd name="connsiteY20" fmla="*/ 4117929 h 4242819"/>
              <a:gd name="connsiteX21" fmla="*/ 500184 w 12191994"/>
              <a:gd name="connsiteY21" fmla="*/ 3043554 h 4242819"/>
              <a:gd name="connsiteX22" fmla="*/ 0 w 12191994"/>
              <a:gd name="connsiteY22" fmla="*/ 2813437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0 w 12191994"/>
              <a:gd name="connsiteY8" fmla="*/ 4156679 h 4242819"/>
              <a:gd name="connsiteX9" fmla="*/ 61025 w 12191994"/>
              <a:gd name="connsiteY9" fmla="*/ 4162195 h 4242819"/>
              <a:gd name="connsiteX10" fmla="*/ 2166125 w 12191994"/>
              <a:gd name="connsiteY10" fmla="*/ 4242818 h 4242819"/>
              <a:gd name="connsiteX11" fmla="*/ 2166418 w 12191994"/>
              <a:gd name="connsiteY11" fmla="*/ 4242815 h 4242819"/>
              <a:gd name="connsiteX12" fmla="*/ 2166128 w 12191994"/>
              <a:gd name="connsiteY12" fmla="*/ 4242819 h 4242819"/>
              <a:gd name="connsiteX13" fmla="*/ 61028 w 12191994"/>
              <a:gd name="connsiteY13" fmla="*/ 4162196 h 4242819"/>
              <a:gd name="connsiteX14" fmla="*/ 0 w 12191994"/>
              <a:gd name="connsiteY14" fmla="*/ 4156679 h 4242819"/>
              <a:gd name="connsiteX15" fmla="*/ 0 w 12191994"/>
              <a:gd name="connsiteY15" fmla="*/ 0 h 4242819"/>
              <a:gd name="connsiteX16" fmla="*/ 12191994 w 12191994"/>
              <a:gd name="connsiteY16" fmla="*/ 0 h 4242819"/>
              <a:gd name="connsiteX17" fmla="*/ 12191994 w 12191994"/>
              <a:gd name="connsiteY17" fmla="*/ 2062010 h 4242819"/>
              <a:gd name="connsiteX18" fmla="*/ 12172138 w 12191994"/>
              <a:gd name="connsiteY18" fmla="*/ 2073270 h 4242819"/>
              <a:gd name="connsiteX19" fmla="*/ 4335530 w 12191994"/>
              <a:gd name="connsiteY19" fmla="*/ 4157144 h 4242819"/>
              <a:gd name="connsiteX20" fmla="*/ 4303869 w 12191994"/>
              <a:gd name="connsiteY20" fmla="*/ 4159244 h 4242819"/>
              <a:gd name="connsiteX21" fmla="*/ 4393550 w 12191994"/>
              <a:gd name="connsiteY21" fmla="*/ 4151137 h 4242819"/>
              <a:gd name="connsiteX22" fmla="*/ 4199670 w 12191994"/>
              <a:gd name="connsiteY22" fmla="*/ 4117929 h 4242819"/>
              <a:gd name="connsiteX23" fmla="*/ 500184 w 12191994"/>
              <a:gd name="connsiteY23" fmla="*/ 3043554 h 4242819"/>
              <a:gd name="connsiteX24" fmla="*/ 0 w 12191994"/>
              <a:gd name="connsiteY24" fmla="*/ 2813437 h 4242819"/>
              <a:gd name="connsiteX25" fmla="*/ 0 w 12191994"/>
              <a:gd name="connsiteY25" fmla="*/ 0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0 w 12191994"/>
              <a:gd name="connsiteY8" fmla="*/ 4156679 h 4242819"/>
              <a:gd name="connsiteX9" fmla="*/ 61025 w 12191994"/>
              <a:gd name="connsiteY9" fmla="*/ 4162195 h 4242819"/>
              <a:gd name="connsiteX10" fmla="*/ 2166125 w 12191994"/>
              <a:gd name="connsiteY10" fmla="*/ 4242818 h 4242819"/>
              <a:gd name="connsiteX11" fmla="*/ 2166418 w 12191994"/>
              <a:gd name="connsiteY11" fmla="*/ 4242815 h 4242819"/>
              <a:gd name="connsiteX12" fmla="*/ 2166128 w 12191994"/>
              <a:gd name="connsiteY12" fmla="*/ 4242819 h 4242819"/>
              <a:gd name="connsiteX13" fmla="*/ 0 w 12191994"/>
              <a:gd name="connsiteY13" fmla="*/ 4156679 h 4242819"/>
              <a:gd name="connsiteX14" fmla="*/ 0 w 12191994"/>
              <a:gd name="connsiteY14" fmla="*/ 0 h 4242819"/>
              <a:gd name="connsiteX15" fmla="*/ 12191994 w 12191994"/>
              <a:gd name="connsiteY15" fmla="*/ 0 h 4242819"/>
              <a:gd name="connsiteX16" fmla="*/ 12191994 w 12191994"/>
              <a:gd name="connsiteY16" fmla="*/ 2062010 h 4242819"/>
              <a:gd name="connsiteX17" fmla="*/ 12172138 w 12191994"/>
              <a:gd name="connsiteY17" fmla="*/ 2073270 h 4242819"/>
              <a:gd name="connsiteX18" fmla="*/ 4335530 w 12191994"/>
              <a:gd name="connsiteY18" fmla="*/ 4157144 h 4242819"/>
              <a:gd name="connsiteX19" fmla="*/ 4303869 w 12191994"/>
              <a:gd name="connsiteY19" fmla="*/ 4159244 h 4242819"/>
              <a:gd name="connsiteX20" fmla="*/ 4393550 w 12191994"/>
              <a:gd name="connsiteY20" fmla="*/ 4151137 h 4242819"/>
              <a:gd name="connsiteX21" fmla="*/ 4199670 w 12191994"/>
              <a:gd name="connsiteY21" fmla="*/ 4117929 h 4242819"/>
              <a:gd name="connsiteX22" fmla="*/ 500184 w 12191994"/>
              <a:gd name="connsiteY22" fmla="*/ 3043554 h 4242819"/>
              <a:gd name="connsiteX23" fmla="*/ 0 w 12191994"/>
              <a:gd name="connsiteY23" fmla="*/ 2813437 h 4242819"/>
              <a:gd name="connsiteX24" fmla="*/ 0 w 12191994"/>
              <a:gd name="connsiteY24" fmla="*/ 0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0 w 12191994"/>
              <a:gd name="connsiteY8" fmla="*/ 4156679 h 4242819"/>
              <a:gd name="connsiteX9" fmla="*/ 2166125 w 12191994"/>
              <a:gd name="connsiteY9" fmla="*/ 4242818 h 4242819"/>
              <a:gd name="connsiteX10" fmla="*/ 2166418 w 12191994"/>
              <a:gd name="connsiteY10" fmla="*/ 4242815 h 4242819"/>
              <a:gd name="connsiteX11" fmla="*/ 2166128 w 12191994"/>
              <a:gd name="connsiteY11" fmla="*/ 4242819 h 4242819"/>
              <a:gd name="connsiteX12" fmla="*/ 0 w 12191994"/>
              <a:gd name="connsiteY12" fmla="*/ 4156679 h 4242819"/>
              <a:gd name="connsiteX13" fmla="*/ 0 w 12191994"/>
              <a:gd name="connsiteY13" fmla="*/ 0 h 4242819"/>
              <a:gd name="connsiteX14" fmla="*/ 12191994 w 12191994"/>
              <a:gd name="connsiteY14" fmla="*/ 0 h 4242819"/>
              <a:gd name="connsiteX15" fmla="*/ 12191994 w 12191994"/>
              <a:gd name="connsiteY15" fmla="*/ 2062010 h 4242819"/>
              <a:gd name="connsiteX16" fmla="*/ 12172138 w 12191994"/>
              <a:gd name="connsiteY16" fmla="*/ 2073270 h 4242819"/>
              <a:gd name="connsiteX17" fmla="*/ 4335530 w 12191994"/>
              <a:gd name="connsiteY17" fmla="*/ 4157144 h 4242819"/>
              <a:gd name="connsiteX18" fmla="*/ 4303869 w 12191994"/>
              <a:gd name="connsiteY18" fmla="*/ 4159244 h 4242819"/>
              <a:gd name="connsiteX19" fmla="*/ 4393550 w 12191994"/>
              <a:gd name="connsiteY19" fmla="*/ 4151137 h 4242819"/>
              <a:gd name="connsiteX20" fmla="*/ 4199670 w 12191994"/>
              <a:gd name="connsiteY20" fmla="*/ 4117929 h 4242819"/>
              <a:gd name="connsiteX21" fmla="*/ 500184 w 12191994"/>
              <a:gd name="connsiteY21" fmla="*/ 3043554 h 4242819"/>
              <a:gd name="connsiteX22" fmla="*/ 0 w 12191994"/>
              <a:gd name="connsiteY22" fmla="*/ 2813437 h 4242819"/>
              <a:gd name="connsiteX23" fmla="*/ 0 w 12191994"/>
              <a:gd name="connsiteY23" fmla="*/ 0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2166128 w 12191994"/>
              <a:gd name="connsiteY8" fmla="*/ 4242819 h 4242819"/>
              <a:gd name="connsiteX9" fmla="*/ 2166125 w 12191994"/>
              <a:gd name="connsiteY9" fmla="*/ 4242818 h 4242819"/>
              <a:gd name="connsiteX10" fmla="*/ 2166418 w 12191994"/>
              <a:gd name="connsiteY10" fmla="*/ 4242815 h 4242819"/>
              <a:gd name="connsiteX11" fmla="*/ 2166128 w 12191994"/>
              <a:gd name="connsiteY11" fmla="*/ 4242819 h 4242819"/>
              <a:gd name="connsiteX12" fmla="*/ 0 w 12191994"/>
              <a:gd name="connsiteY12" fmla="*/ 0 h 4242819"/>
              <a:gd name="connsiteX13" fmla="*/ 12191994 w 12191994"/>
              <a:gd name="connsiteY13" fmla="*/ 0 h 4242819"/>
              <a:gd name="connsiteX14" fmla="*/ 12191994 w 12191994"/>
              <a:gd name="connsiteY14" fmla="*/ 2062010 h 4242819"/>
              <a:gd name="connsiteX15" fmla="*/ 12172138 w 12191994"/>
              <a:gd name="connsiteY15" fmla="*/ 2073270 h 4242819"/>
              <a:gd name="connsiteX16" fmla="*/ 4335530 w 12191994"/>
              <a:gd name="connsiteY16" fmla="*/ 4157144 h 4242819"/>
              <a:gd name="connsiteX17" fmla="*/ 4303869 w 12191994"/>
              <a:gd name="connsiteY17" fmla="*/ 4159244 h 4242819"/>
              <a:gd name="connsiteX18" fmla="*/ 4393550 w 12191994"/>
              <a:gd name="connsiteY18" fmla="*/ 4151137 h 4242819"/>
              <a:gd name="connsiteX19" fmla="*/ 4199670 w 12191994"/>
              <a:gd name="connsiteY19" fmla="*/ 4117929 h 4242819"/>
              <a:gd name="connsiteX20" fmla="*/ 500184 w 12191994"/>
              <a:gd name="connsiteY20" fmla="*/ 3043554 h 4242819"/>
              <a:gd name="connsiteX21" fmla="*/ 0 w 12191994"/>
              <a:gd name="connsiteY21" fmla="*/ 2813437 h 4242819"/>
              <a:gd name="connsiteX22" fmla="*/ 0 w 12191994"/>
              <a:gd name="connsiteY22" fmla="*/ 0 h 4242819"/>
              <a:gd name="connsiteX0" fmla="*/ 3009998 w 12191994"/>
              <a:gd name="connsiteY0" fmla="*/ 4228754 h 4242818"/>
              <a:gd name="connsiteX1" fmla="*/ 2899539 w 12191994"/>
              <a:gd name="connsiteY1" fmla="*/ 4233139 h 4242818"/>
              <a:gd name="connsiteX2" fmla="*/ 2823072 w 12191994"/>
              <a:gd name="connsiteY2" fmla="*/ 4234148 h 4242818"/>
              <a:gd name="connsiteX3" fmla="*/ 3009998 w 12191994"/>
              <a:gd name="connsiteY3" fmla="*/ 4228754 h 4242818"/>
              <a:gd name="connsiteX4" fmla="*/ 3675237 w 12191994"/>
              <a:gd name="connsiteY4" fmla="*/ 4200953 h 4242818"/>
              <a:gd name="connsiteX5" fmla="*/ 3622991 w 12191994"/>
              <a:gd name="connsiteY5" fmla="*/ 4204420 h 4242818"/>
              <a:gd name="connsiteX6" fmla="*/ 3510832 w 12191994"/>
              <a:gd name="connsiteY6" fmla="*/ 4208872 h 4242818"/>
              <a:gd name="connsiteX7" fmla="*/ 3675237 w 12191994"/>
              <a:gd name="connsiteY7" fmla="*/ 4200953 h 4242818"/>
              <a:gd name="connsiteX8" fmla="*/ 2166418 w 12191994"/>
              <a:gd name="connsiteY8" fmla="*/ 4242815 h 4242818"/>
              <a:gd name="connsiteX9" fmla="*/ 2166125 w 12191994"/>
              <a:gd name="connsiteY9" fmla="*/ 4242818 h 4242818"/>
              <a:gd name="connsiteX10" fmla="*/ 2166418 w 12191994"/>
              <a:gd name="connsiteY10" fmla="*/ 4242815 h 4242818"/>
              <a:gd name="connsiteX11" fmla="*/ 0 w 12191994"/>
              <a:gd name="connsiteY11" fmla="*/ 0 h 4242818"/>
              <a:gd name="connsiteX12" fmla="*/ 12191994 w 12191994"/>
              <a:gd name="connsiteY12" fmla="*/ 0 h 4242818"/>
              <a:gd name="connsiteX13" fmla="*/ 12191994 w 12191994"/>
              <a:gd name="connsiteY13" fmla="*/ 2062010 h 4242818"/>
              <a:gd name="connsiteX14" fmla="*/ 12172138 w 12191994"/>
              <a:gd name="connsiteY14" fmla="*/ 2073270 h 4242818"/>
              <a:gd name="connsiteX15" fmla="*/ 4335530 w 12191994"/>
              <a:gd name="connsiteY15" fmla="*/ 4157144 h 4242818"/>
              <a:gd name="connsiteX16" fmla="*/ 4303869 w 12191994"/>
              <a:gd name="connsiteY16" fmla="*/ 4159244 h 4242818"/>
              <a:gd name="connsiteX17" fmla="*/ 4393550 w 12191994"/>
              <a:gd name="connsiteY17" fmla="*/ 4151137 h 4242818"/>
              <a:gd name="connsiteX18" fmla="*/ 4199670 w 12191994"/>
              <a:gd name="connsiteY18" fmla="*/ 4117929 h 4242818"/>
              <a:gd name="connsiteX19" fmla="*/ 500184 w 12191994"/>
              <a:gd name="connsiteY19" fmla="*/ 3043554 h 4242818"/>
              <a:gd name="connsiteX20" fmla="*/ 0 w 12191994"/>
              <a:gd name="connsiteY20" fmla="*/ 2813437 h 4242818"/>
              <a:gd name="connsiteX21" fmla="*/ 0 w 12191994"/>
              <a:gd name="connsiteY21" fmla="*/ 0 h 4242818"/>
              <a:gd name="connsiteX0" fmla="*/ 3009998 w 12191994"/>
              <a:gd name="connsiteY0" fmla="*/ 4228754 h 4234148"/>
              <a:gd name="connsiteX1" fmla="*/ 2899539 w 12191994"/>
              <a:gd name="connsiteY1" fmla="*/ 4233139 h 4234148"/>
              <a:gd name="connsiteX2" fmla="*/ 2823072 w 12191994"/>
              <a:gd name="connsiteY2" fmla="*/ 4234148 h 4234148"/>
              <a:gd name="connsiteX3" fmla="*/ 3009998 w 12191994"/>
              <a:gd name="connsiteY3" fmla="*/ 4228754 h 4234148"/>
              <a:gd name="connsiteX4" fmla="*/ 3675237 w 12191994"/>
              <a:gd name="connsiteY4" fmla="*/ 4200953 h 4234148"/>
              <a:gd name="connsiteX5" fmla="*/ 3622991 w 12191994"/>
              <a:gd name="connsiteY5" fmla="*/ 4204420 h 4234148"/>
              <a:gd name="connsiteX6" fmla="*/ 3510832 w 12191994"/>
              <a:gd name="connsiteY6" fmla="*/ 4208872 h 4234148"/>
              <a:gd name="connsiteX7" fmla="*/ 3675237 w 12191994"/>
              <a:gd name="connsiteY7" fmla="*/ 4200953 h 4234148"/>
              <a:gd name="connsiteX8" fmla="*/ 0 w 12191994"/>
              <a:gd name="connsiteY8" fmla="*/ 0 h 4234148"/>
              <a:gd name="connsiteX9" fmla="*/ 12191994 w 12191994"/>
              <a:gd name="connsiteY9" fmla="*/ 0 h 4234148"/>
              <a:gd name="connsiteX10" fmla="*/ 12191994 w 12191994"/>
              <a:gd name="connsiteY10" fmla="*/ 2062010 h 4234148"/>
              <a:gd name="connsiteX11" fmla="*/ 12172138 w 12191994"/>
              <a:gd name="connsiteY11" fmla="*/ 2073270 h 4234148"/>
              <a:gd name="connsiteX12" fmla="*/ 4335530 w 12191994"/>
              <a:gd name="connsiteY12" fmla="*/ 4157144 h 4234148"/>
              <a:gd name="connsiteX13" fmla="*/ 4303869 w 12191994"/>
              <a:gd name="connsiteY13" fmla="*/ 4159244 h 4234148"/>
              <a:gd name="connsiteX14" fmla="*/ 4393550 w 12191994"/>
              <a:gd name="connsiteY14" fmla="*/ 4151137 h 4234148"/>
              <a:gd name="connsiteX15" fmla="*/ 4199670 w 12191994"/>
              <a:gd name="connsiteY15" fmla="*/ 4117929 h 4234148"/>
              <a:gd name="connsiteX16" fmla="*/ 500184 w 12191994"/>
              <a:gd name="connsiteY16" fmla="*/ 3043554 h 4234148"/>
              <a:gd name="connsiteX17" fmla="*/ 0 w 12191994"/>
              <a:gd name="connsiteY17" fmla="*/ 2813437 h 4234148"/>
              <a:gd name="connsiteX18" fmla="*/ 0 w 12191994"/>
              <a:gd name="connsiteY18" fmla="*/ 0 h 4234148"/>
              <a:gd name="connsiteX0" fmla="*/ 3009998 w 12191994"/>
              <a:gd name="connsiteY0" fmla="*/ 4228754 h 4233139"/>
              <a:gd name="connsiteX1" fmla="*/ 2899539 w 12191994"/>
              <a:gd name="connsiteY1" fmla="*/ 4233139 h 4233139"/>
              <a:gd name="connsiteX2" fmla="*/ 3009998 w 12191994"/>
              <a:gd name="connsiteY2" fmla="*/ 4228754 h 4233139"/>
              <a:gd name="connsiteX3" fmla="*/ 3675237 w 12191994"/>
              <a:gd name="connsiteY3" fmla="*/ 4200953 h 4233139"/>
              <a:gd name="connsiteX4" fmla="*/ 3622991 w 12191994"/>
              <a:gd name="connsiteY4" fmla="*/ 4204420 h 4233139"/>
              <a:gd name="connsiteX5" fmla="*/ 3510832 w 12191994"/>
              <a:gd name="connsiteY5" fmla="*/ 4208872 h 4233139"/>
              <a:gd name="connsiteX6" fmla="*/ 3675237 w 12191994"/>
              <a:gd name="connsiteY6" fmla="*/ 4200953 h 4233139"/>
              <a:gd name="connsiteX7" fmla="*/ 0 w 12191994"/>
              <a:gd name="connsiteY7" fmla="*/ 0 h 4233139"/>
              <a:gd name="connsiteX8" fmla="*/ 12191994 w 12191994"/>
              <a:gd name="connsiteY8" fmla="*/ 0 h 4233139"/>
              <a:gd name="connsiteX9" fmla="*/ 12191994 w 12191994"/>
              <a:gd name="connsiteY9" fmla="*/ 2062010 h 4233139"/>
              <a:gd name="connsiteX10" fmla="*/ 12172138 w 12191994"/>
              <a:gd name="connsiteY10" fmla="*/ 2073270 h 4233139"/>
              <a:gd name="connsiteX11" fmla="*/ 4335530 w 12191994"/>
              <a:gd name="connsiteY11" fmla="*/ 4157144 h 4233139"/>
              <a:gd name="connsiteX12" fmla="*/ 4303869 w 12191994"/>
              <a:gd name="connsiteY12" fmla="*/ 4159244 h 4233139"/>
              <a:gd name="connsiteX13" fmla="*/ 4393550 w 12191994"/>
              <a:gd name="connsiteY13" fmla="*/ 4151137 h 4233139"/>
              <a:gd name="connsiteX14" fmla="*/ 4199670 w 12191994"/>
              <a:gd name="connsiteY14" fmla="*/ 4117929 h 4233139"/>
              <a:gd name="connsiteX15" fmla="*/ 500184 w 12191994"/>
              <a:gd name="connsiteY15" fmla="*/ 3043554 h 4233139"/>
              <a:gd name="connsiteX16" fmla="*/ 0 w 12191994"/>
              <a:gd name="connsiteY16" fmla="*/ 2813437 h 4233139"/>
              <a:gd name="connsiteX17" fmla="*/ 0 w 12191994"/>
              <a:gd name="connsiteY17" fmla="*/ 0 h 4233139"/>
              <a:gd name="connsiteX0" fmla="*/ 3675237 w 12191994"/>
              <a:gd name="connsiteY0" fmla="*/ 4200953 h 4208872"/>
              <a:gd name="connsiteX1" fmla="*/ 3622991 w 12191994"/>
              <a:gd name="connsiteY1" fmla="*/ 4204420 h 4208872"/>
              <a:gd name="connsiteX2" fmla="*/ 3510832 w 12191994"/>
              <a:gd name="connsiteY2" fmla="*/ 4208872 h 4208872"/>
              <a:gd name="connsiteX3" fmla="*/ 3675237 w 12191994"/>
              <a:gd name="connsiteY3" fmla="*/ 4200953 h 4208872"/>
              <a:gd name="connsiteX4" fmla="*/ 0 w 12191994"/>
              <a:gd name="connsiteY4" fmla="*/ 0 h 4208872"/>
              <a:gd name="connsiteX5" fmla="*/ 12191994 w 12191994"/>
              <a:gd name="connsiteY5" fmla="*/ 0 h 4208872"/>
              <a:gd name="connsiteX6" fmla="*/ 12191994 w 12191994"/>
              <a:gd name="connsiteY6" fmla="*/ 2062010 h 4208872"/>
              <a:gd name="connsiteX7" fmla="*/ 12172138 w 12191994"/>
              <a:gd name="connsiteY7" fmla="*/ 2073270 h 4208872"/>
              <a:gd name="connsiteX8" fmla="*/ 4335530 w 12191994"/>
              <a:gd name="connsiteY8" fmla="*/ 4157144 h 4208872"/>
              <a:gd name="connsiteX9" fmla="*/ 4303869 w 12191994"/>
              <a:gd name="connsiteY9" fmla="*/ 4159244 h 4208872"/>
              <a:gd name="connsiteX10" fmla="*/ 4393550 w 12191994"/>
              <a:gd name="connsiteY10" fmla="*/ 4151137 h 4208872"/>
              <a:gd name="connsiteX11" fmla="*/ 4199670 w 12191994"/>
              <a:gd name="connsiteY11" fmla="*/ 4117929 h 4208872"/>
              <a:gd name="connsiteX12" fmla="*/ 500184 w 12191994"/>
              <a:gd name="connsiteY12" fmla="*/ 3043554 h 4208872"/>
              <a:gd name="connsiteX13" fmla="*/ 0 w 12191994"/>
              <a:gd name="connsiteY13" fmla="*/ 2813437 h 4208872"/>
              <a:gd name="connsiteX14" fmla="*/ 0 w 12191994"/>
              <a:gd name="connsiteY14" fmla="*/ 0 h 4208872"/>
              <a:gd name="connsiteX0" fmla="*/ 3675237 w 12191994"/>
              <a:gd name="connsiteY0" fmla="*/ 4200953 h 4204420"/>
              <a:gd name="connsiteX1" fmla="*/ 3622991 w 12191994"/>
              <a:gd name="connsiteY1" fmla="*/ 4204420 h 4204420"/>
              <a:gd name="connsiteX2" fmla="*/ 3675237 w 12191994"/>
              <a:gd name="connsiteY2" fmla="*/ 4200953 h 4204420"/>
              <a:gd name="connsiteX3" fmla="*/ 0 w 12191994"/>
              <a:gd name="connsiteY3" fmla="*/ 0 h 4204420"/>
              <a:gd name="connsiteX4" fmla="*/ 12191994 w 12191994"/>
              <a:gd name="connsiteY4" fmla="*/ 0 h 4204420"/>
              <a:gd name="connsiteX5" fmla="*/ 12191994 w 12191994"/>
              <a:gd name="connsiteY5" fmla="*/ 2062010 h 4204420"/>
              <a:gd name="connsiteX6" fmla="*/ 12172138 w 12191994"/>
              <a:gd name="connsiteY6" fmla="*/ 2073270 h 4204420"/>
              <a:gd name="connsiteX7" fmla="*/ 4335530 w 12191994"/>
              <a:gd name="connsiteY7" fmla="*/ 4157144 h 4204420"/>
              <a:gd name="connsiteX8" fmla="*/ 4303869 w 12191994"/>
              <a:gd name="connsiteY8" fmla="*/ 4159244 h 4204420"/>
              <a:gd name="connsiteX9" fmla="*/ 4393550 w 12191994"/>
              <a:gd name="connsiteY9" fmla="*/ 4151137 h 4204420"/>
              <a:gd name="connsiteX10" fmla="*/ 4199670 w 12191994"/>
              <a:gd name="connsiteY10" fmla="*/ 4117929 h 4204420"/>
              <a:gd name="connsiteX11" fmla="*/ 500184 w 12191994"/>
              <a:gd name="connsiteY11" fmla="*/ 3043554 h 4204420"/>
              <a:gd name="connsiteX12" fmla="*/ 0 w 12191994"/>
              <a:gd name="connsiteY12" fmla="*/ 2813437 h 4204420"/>
              <a:gd name="connsiteX13" fmla="*/ 0 w 12191994"/>
              <a:gd name="connsiteY13" fmla="*/ 0 h 4204420"/>
              <a:gd name="connsiteX0" fmla="*/ 0 w 12191994"/>
              <a:gd name="connsiteY0" fmla="*/ 0 h 4159244"/>
              <a:gd name="connsiteX1" fmla="*/ 12191994 w 12191994"/>
              <a:gd name="connsiteY1" fmla="*/ 0 h 4159244"/>
              <a:gd name="connsiteX2" fmla="*/ 12191994 w 12191994"/>
              <a:gd name="connsiteY2" fmla="*/ 2062010 h 4159244"/>
              <a:gd name="connsiteX3" fmla="*/ 12172138 w 12191994"/>
              <a:gd name="connsiteY3" fmla="*/ 2073270 h 4159244"/>
              <a:gd name="connsiteX4" fmla="*/ 4335530 w 12191994"/>
              <a:gd name="connsiteY4" fmla="*/ 4157144 h 4159244"/>
              <a:gd name="connsiteX5" fmla="*/ 4303869 w 12191994"/>
              <a:gd name="connsiteY5" fmla="*/ 4159244 h 4159244"/>
              <a:gd name="connsiteX6" fmla="*/ 4393550 w 12191994"/>
              <a:gd name="connsiteY6" fmla="*/ 4151137 h 4159244"/>
              <a:gd name="connsiteX7" fmla="*/ 4199670 w 12191994"/>
              <a:gd name="connsiteY7" fmla="*/ 4117929 h 4159244"/>
              <a:gd name="connsiteX8" fmla="*/ 500184 w 12191994"/>
              <a:gd name="connsiteY8" fmla="*/ 3043554 h 4159244"/>
              <a:gd name="connsiteX9" fmla="*/ 0 w 12191994"/>
              <a:gd name="connsiteY9" fmla="*/ 2813437 h 4159244"/>
              <a:gd name="connsiteX10" fmla="*/ 0 w 12191994"/>
              <a:gd name="connsiteY10" fmla="*/ 0 h 41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4" h="4159244">
                <a:moveTo>
                  <a:pt x="0" y="0"/>
                </a:moveTo>
                <a:lnTo>
                  <a:pt x="12191994" y="0"/>
                </a:lnTo>
                <a:lnTo>
                  <a:pt x="12191994" y="2062010"/>
                </a:lnTo>
                <a:lnTo>
                  <a:pt x="12172138" y="2073270"/>
                </a:lnTo>
                <a:cubicBezTo>
                  <a:pt x="10126645" y="3159296"/>
                  <a:pt x="7398182" y="3912771"/>
                  <a:pt x="4335530" y="4157144"/>
                </a:cubicBezTo>
                <a:lnTo>
                  <a:pt x="4303869" y="4159244"/>
                </a:lnTo>
                <a:lnTo>
                  <a:pt x="4393550" y="4151137"/>
                </a:lnTo>
                <a:lnTo>
                  <a:pt x="4199670" y="4117929"/>
                </a:lnTo>
                <a:cubicBezTo>
                  <a:pt x="2842546" y="3866392"/>
                  <a:pt x="1594227" y="3500596"/>
                  <a:pt x="500184" y="3043554"/>
                </a:cubicBezTo>
                <a:lnTo>
                  <a:pt x="0" y="2813437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95A8ECF8-9EC0-4371-9073-B718C78D330B}"/>
              </a:ext>
            </a:extLst>
          </p:cNvPr>
          <p:cNvSpPr/>
          <p:nvPr userDrawn="1"/>
        </p:nvSpPr>
        <p:spPr>
          <a:xfrm>
            <a:off x="5987168" y="6021954"/>
            <a:ext cx="6204832" cy="836047"/>
          </a:xfrm>
          <a:custGeom>
            <a:avLst/>
            <a:gdLst>
              <a:gd name="connsiteX0" fmla="*/ 0 w 6204832"/>
              <a:gd name="connsiteY0" fmla="*/ 0 h 836047"/>
              <a:gd name="connsiteX1" fmla="*/ 304730 w 6204832"/>
              <a:gd name="connsiteY1" fmla="*/ 38149 h 836047"/>
              <a:gd name="connsiteX2" fmla="*/ 3397819 w 6204832"/>
              <a:gd name="connsiteY2" fmla="*/ 210757 h 836047"/>
              <a:gd name="connsiteX3" fmla="*/ 5889052 w 6204832"/>
              <a:gd name="connsiteY3" fmla="*/ 99488 h 836047"/>
              <a:gd name="connsiteX4" fmla="*/ 6204832 w 6204832"/>
              <a:gd name="connsiteY4" fmla="*/ 63660 h 836047"/>
              <a:gd name="connsiteX5" fmla="*/ 6204832 w 6204832"/>
              <a:gd name="connsiteY5" fmla="*/ 741992 h 836047"/>
              <a:gd name="connsiteX6" fmla="*/ 6204831 w 6204832"/>
              <a:gd name="connsiteY6" fmla="*/ 741992 h 836047"/>
              <a:gd name="connsiteX7" fmla="*/ 6204831 w 6204832"/>
              <a:gd name="connsiteY7" fmla="*/ 836047 h 836047"/>
              <a:gd name="connsiteX8" fmla="*/ 2954095 w 6204832"/>
              <a:gd name="connsiteY8" fmla="*/ 836047 h 836047"/>
              <a:gd name="connsiteX9" fmla="*/ 2930417 w 6204832"/>
              <a:gd name="connsiteY9" fmla="*/ 833175 h 836047"/>
              <a:gd name="connsiteX10" fmla="*/ 165022 w 6204832"/>
              <a:gd name="connsiteY10" fmla="*/ 73132 h 83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04832" h="836047">
                <a:moveTo>
                  <a:pt x="0" y="0"/>
                </a:moveTo>
                <a:lnTo>
                  <a:pt x="304730" y="38149"/>
                </a:lnTo>
                <a:cubicBezTo>
                  <a:pt x="1300024" y="151139"/>
                  <a:pt x="2335168" y="210757"/>
                  <a:pt x="3397819" y="210757"/>
                </a:cubicBezTo>
                <a:cubicBezTo>
                  <a:pt x="4247941" y="210757"/>
                  <a:pt x="5080458" y="172602"/>
                  <a:pt x="5889052" y="99488"/>
                </a:cubicBezTo>
                <a:lnTo>
                  <a:pt x="6204832" y="63660"/>
                </a:lnTo>
                <a:lnTo>
                  <a:pt x="6204832" y="741992"/>
                </a:lnTo>
                <a:lnTo>
                  <a:pt x="6204831" y="741992"/>
                </a:lnTo>
                <a:lnTo>
                  <a:pt x="6204831" y="836047"/>
                </a:lnTo>
                <a:lnTo>
                  <a:pt x="2954095" y="836047"/>
                </a:lnTo>
                <a:lnTo>
                  <a:pt x="2930417" y="833175"/>
                </a:lnTo>
                <a:cubicBezTo>
                  <a:pt x="1933531" y="687458"/>
                  <a:pt x="1000874" y="426847"/>
                  <a:pt x="165022" y="73132"/>
                </a:cubicBezTo>
                <a:close/>
              </a:path>
            </a:pathLst>
          </a:custGeom>
          <a:solidFill>
            <a:srgbClr val="048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90A6D83-D876-44E9-844F-067A0C9D2F58}"/>
              </a:ext>
            </a:extLst>
          </p:cNvPr>
          <p:cNvSpPr/>
          <p:nvPr userDrawn="1"/>
        </p:nvSpPr>
        <p:spPr>
          <a:xfrm>
            <a:off x="0" y="2240554"/>
            <a:ext cx="12192000" cy="3861530"/>
          </a:xfrm>
          <a:custGeom>
            <a:avLst/>
            <a:gdLst>
              <a:gd name="connsiteX0" fmla="*/ 4072878 w 4072878"/>
              <a:gd name="connsiteY0" fmla="*/ 0 h 2548371"/>
              <a:gd name="connsiteX1" fmla="*/ 4072878 w 4072878"/>
              <a:gd name="connsiteY1" fmla="*/ 2451296 h 2548371"/>
              <a:gd name="connsiteX2" fmla="*/ 3967388 w 4072878"/>
              <a:gd name="connsiteY2" fmla="*/ 2474940 h 2548371"/>
              <a:gd name="connsiteX3" fmla="*/ 3135163 w 4072878"/>
              <a:gd name="connsiteY3" fmla="*/ 2548371 h 2548371"/>
              <a:gd name="connsiteX4" fmla="*/ 144639 w 4072878"/>
              <a:gd name="connsiteY4" fmla="*/ 1474801 h 2548371"/>
              <a:gd name="connsiteX5" fmla="*/ 0 w 4072878"/>
              <a:gd name="connsiteY5" fmla="*/ 1349511 h 2548371"/>
              <a:gd name="connsiteX6" fmla="*/ 7645 w 4072878"/>
              <a:gd name="connsiteY6" fmla="*/ 1350876 h 2548371"/>
              <a:gd name="connsiteX7" fmla="*/ 723622 w 4072878"/>
              <a:gd name="connsiteY7" fmla="*/ 1405047 h 2548371"/>
              <a:gd name="connsiteX8" fmla="*/ 3884734 w 4072878"/>
              <a:gd name="connsiteY8" fmla="*/ 183710 h 254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2878" h="2548371">
                <a:moveTo>
                  <a:pt x="4072878" y="0"/>
                </a:moveTo>
                <a:lnTo>
                  <a:pt x="4072878" y="2451296"/>
                </a:lnTo>
                <a:lnTo>
                  <a:pt x="3967388" y="2474940"/>
                </a:lnTo>
                <a:cubicBezTo>
                  <a:pt x="3697268" y="2523191"/>
                  <a:pt x="3419156" y="2548371"/>
                  <a:pt x="3135163" y="2548371"/>
                </a:cubicBezTo>
                <a:cubicBezTo>
                  <a:pt x="1999192" y="2548371"/>
                  <a:pt x="957318" y="2145483"/>
                  <a:pt x="144639" y="1474801"/>
                </a:cubicBezTo>
                <a:lnTo>
                  <a:pt x="0" y="1349511"/>
                </a:lnTo>
                <a:lnTo>
                  <a:pt x="7645" y="1350876"/>
                </a:lnTo>
                <a:cubicBezTo>
                  <a:pt x="241098" y="1386547"/>
                  <a:pt x="480200" y="1405047"/>
                  <a:pt x="723622" y="1405047"/>
                </a:cubicBezTo>
                <a:cubicBezTo>
                  <a:pt x="1940736" y="1405047"/>
                  <a:pt x="3049826" y="942548"/>
                  <a:pt x="3884734" y="183710"/>
                </a:cubicBezTo>
                <a:close/>
              </a:path>
            </a:pathLst>
          </a:custGeom>
          <a:solidFill>
            <a:srgbClr val="31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ABCC98-1580-4C28-8EDC-0F8AF5CA9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97" y="2814638"/>
            <a:ext cx="9144000" cy="2387600"/>
          </a:xfrm>
        </p:spPr>
        <p:txBody>
          <a:bodyPr rIns="365760" anchor="b">
            <a:normAutofit/>
          </a:bodyPr>
          <a:lstStyle>
            <a:lvl1pPr algn="r"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E19115-C742-440E-8A08-171CBD18F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7" y="5202238"/>
            <a:ext cx="9144000" cy="899846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EC0A06-6586-46C1-B5BF-0E56DC48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6BDF8E-04ED-4796-A02C-D6887C621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707708-0653-4BFE-BDCB-7EDB4C08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05F7C3-4860-4DB0-A451-57EE24F2F70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48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87E7E4-22B8-4563-90A9-82C2F2EE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487"/>
            <a:ext cx="10515600" cy="397047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D3D668-2187-49D6-94E7-BD02742A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CF5D45-ED52-47C3-9243-A1D3EB52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8AC4EA-A078-49A4-87BA-F66FC7D1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CA7D016-7F3E-42AE-8E88-2831840D063A}"/>
              </a:ext>
            </a:extLst>
          </p:cNvPr>
          <p:cNvSpPr/>
          <p:nvPr userDrawn="1"/>
        </p:nvSpPr>
        <p:spPr>
          <a:xfrm>
            <a:off x="45126" y="-241"/>
            <a:ext cx="12146874" cy="1796838"/>
          </a:xfrm>
          <a:custGeom>
            <a:avLst/>
            <a:gdLst>
              <a:gd name="connsiteX0" fmla="*/ 0 w 12146874"/>
              <a:gd name="connsiteY0" fmla="*/ 0 h 1796838"/>
              <a:gd name="connsiteX1" fmla="*/ 12146874 w 12146874"/>
              <a:gd name="connsiteY1" fmla="*/ 0 h 1796838"/>
              <a:gd name="connsiteX2" fmla="*/ 12146874 w 12146874"/>
              <a:gd name="connsiteY2" fmla="*/ 1649741 h 1796838"/>
              <a:gd name="connsiteX3" fmla="*/ 11831094 w 12146874"/>
              <a:gd name="connsiteY3" fmla="*/ 1685569 h 1796838"/>
              <a:gd name="connsiteX4" fmla="*/ 9339861 w 12146874"/>
              <a:gd name="connsiteY4" fmla="*/ 1796838 h 1796838"/>
              <a:gd name="connsiteX5" fmla="*/ 387845 w 12146874"/>
              <a:gd name="connsiteY5" fmla="*/ 170064 h 179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6874" h="1796838">
                <a:moveTo>
                  <a:pt x="0" y="0"/>
                </a:moveTo>
                <a:lnTo>
                  <a:pt x="12146874" y="0"/>
                </a:lnTo>
                <a:lnTo>
                  <a:pt x="12146874" y="1649741"/>
                </a:lnTo>
                <a:lnTo>
                  <a:pt x="11831094" y="1685569"/>
                </a:lnTo>
                <a:cubicBezTo>
                  <a:pt x="11022500" y="1758683"/>
                  <a:pt x="10189983" y="1796838"/>
                  <a:pt x="9339861" y="1796838"/>
                </a:cubicBezTo>
                <a:cubicBezTo>
                  <a:pt x="5939378" y="1796838"/>
                  <a:pt x="2820568" y="1186345"/>
                  <a:pt x="387845" y="170064"/>
                </a:cubicBezTo>
                <a:close/>
              </a:path>
            </a:pathLst>
          </a:custGeom>
          <a:solidFill>
            <a:srgbClr val="31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D38FA49-F54C-46BB-8304-6FA01A5FB09B}"/>
              </a:ext>
            </a:extLst>
          </p:cNvPr>
          <p:cNvSpPr/>
          <p:nvPr userDrawn="1"/>
        </p:nvSpPr>
        <p:spPr>
          <a:xfrm>
            <a:off x="3" y="60425"/>
            <a:ext cx="4395933" cy="1439984"/>
          </a:xfrm>
          <a:custGeom>
            <a:avLst/>
            <a:gdLst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8" fmla="*/ 0 w 1467716"/>
              <a:gd name="connsiteY8" fmla="*/ 0 h 943303"/>
              <a:gd name="connsiteX0" fmla="*/ 0 w 1468512"/>
              <a:gd name="connsiteY0" fmla="*/ 0 h 943303"/>
              <a:gd name="connsiteX1" fmla="*/ 167092 w 1468512"/>
              <a:gd name="connsiteY1" fmla="*/ 151863 h 943303"/>
              <a:gd name="connsiteX2" fmla="*/ 1402948 w 1468512"/>
              <a:gd name="connsiteY2" fmla="*/ 860884 h 943303"/>
              <a:gd name="connsiteX3" fmla="*/ 1468512 w 1468512"/>
              <a:gd name="connsiteY3" fmla="*/ 884359 h 943303"/>
              <a:gd name="connsiteX4" fmla="*/ 1426853 w 1468512"/>
              <a:gd name="connsiteY4" fmla="*/ 890097 h 943303"/>
              <a:gd name="connsiteX5" fmla="*/ 723619 w 1468512"/>
              <a:gd name="connsiteY5" fmla="*/ 943303 h 943303"/>
              <a:gd name="connsiteX6" fmla="*/ 20386 w 1468512"/>
              <a:gd name="connsiteY6" fmla="*/ 890097 h 943303"/>
              <a:gd name="connsiteX7" fmla="*/ 0 w 1468512"/>
              <a:gd name="connsiteY7" fmla="*/ 886456 h 943303"/>
              <a:gd name="connsiteX8" fmla="*/ 0 w 1468512"/>
              <a:gd name="connsiteY8" fmla="*/ 0 h 94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512" h="943303">
                <a:moveTo>
                  <a:pt x="0" y="0"/>
                </a:moveTo>
                <a:lnTo>
                  <a:pt x="167092" y="151863"/>
                </a:lnTo>
                <a:cubicBezTo>
                  <a:pt x="532570" y="453482"/>
                  <a:pt x="949585" y="694885"/>
                  <a:pt x="1402948" y="860884"/>
                </a:cubicBezTo>
                <a:lnTo>
                  <a:pt x="1468512" y="884359"/>
                </a:lnTo>
                <a:lnTo>
                  <a:pt x="1426853" y="890097"/>
                </a:lnTo>
                <a:cubicBezTo>
                  <a:pt x="1197556" y="925132"/>
                  <a:pt x="962710" y="943303"/>
                  <a:pt x="723619" y="943303"/>
                </a:cubicBezTo>
                <a:cubicBezTo>
                  <a:pt x="484529" y="943303"/>
                  <a:pt x="249683" y="925132"/>
                  <a:pt x="20386" y="890097"/>
                </a:cubicBezTo>
                <a:lnTo>
                  <a:pt x="0" y="886456"/>
                </a:lnTo>
                <a:lnTo>
                  <a:pt x="0" y="0"/>
                </a:lnTo>
                <a:close/>
              </a:path>
            </a:pathLst>
          </a:custGeom>
          <a:solidFill>
            <a:srgbClr val="3F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3A9CD-3B45-484B-BD1B-18EDBCB5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8"/>
            <a:ext cx="11353800" cy="1325563"/>
          </a:xfrm>
        </p:spPr>
        <p:txBody>
          <a:bodyPr rIns="365760" anchor="ctr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60333142-6414-40B5-BB7E-DF934194E3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047997" y="1018598"/>
            <a:ext cx="9144000" cy="714499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35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87E7E4-22B8-4563-90A9-82C2F2EE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487"/>
            <a:ext cx="10515600" cy="397047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D3D668-2187-49D6-94E7-BD02742A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CF5D45-ED52-47C3-9243-A1D3EB52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8AC4EA-A078-49A4-87BA-F66FC7D1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CA7D016-7F3E-42AE-8E88-2831840D063A}"/>
              </a:ext>
            </a:extLst>
          </p:cNvPr>
          <p:cNvSpPr/>
          <p:nvPr userDrawn="1"/>
        </p:nvSpPr>
        <p:spPr>
          <a:xfrm>
            <a:off x="45126" y="-241"/>
            <a:ext cx="12146874" cy="1796838"/>
          </a:xfrm>
          <a:custGeom>
            <a:avLst/>
            <a:gdLst>
              <a:gd name="connsiteX0" fmla="*/ 0 w 12146874"/>
              <a:gd name="connsiteY0" fmla="*/ 0 h 1796838"/>
              <a:gd name="connsiteX1" fmla="*/ 12146874 w 12146874"/>
              <a:gd name="connsiteY1" fmla="*/ 0 h 1796838"/>
              <a:gd name="connsiteX2" fmla="*/ 12146874 w 12146874"/>
              <a:gd name="connsiteY2" fmla="*/ 1649741 h 1796838"/>
              <a:gd name="connsiteX3" fmla="*/ 11831094 w 12146874"/>
              <a:gd name="connsiteY3" fmla="*/ 1685569 h 1796838"/>
              <a:gd name="connsiteX4" fmla="*/ 9339861 w 12146874"/>
              <a:gd name="connsiteY4" fmla="*/ 1796838 h 1796838"/>
              <a:gd name="connsiteX5" fmla="*/ 387845 w 12146874"/>
              <a:gd name="connsiteY5" fmla="*/ 170064 h 179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6874" h="1796838">
                <a:moveTo>
                  <a:pt x="0" y="0"/>
                </a:moveTo>
                <a:lnTo>
                  <a:pt x="12146874" y="0"/>
                </a:lnTo>
                <a:lnTo>
                  <a:pt x="12146874" y="1649741"/>
                </a:lnTo>
                <a:lnTo>
                  <a:pt x="11831094" y="1685569"/>
                </a:lnTo>
                <a:cubicBezTo>
                  <a:pt x="11022500" y="1758683"/>
                  <a:pt x="10189983" y="1796838"/>
                  <a:pt x="9339861" y="1796838"/>
                </a:cubicBezTo>
                <a:cubicBezTo>
                  <a:pt x="5939378" y="1796838"/>
                  <a:pt x="2820568" y="1186345"/>
                  <a:pt x="387845" y="170064"/>
                </a:cubicBezTo>
                <a:close/>
              </a:path>
            </a:pathLst>
          </a:custGeom>
          <a:solidFill>
            <a:srgbClr val="31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D38FA49-F54C-46BB-8304-6FA01A5FB09B}"/>
              </a:ext>
            </a:extLst>
          </p:cNvPr>
          <p:cNvSpPr/>
          <p:nvPr userDrawn="1"/>
        </p:nvSpPr>
        <p:spPr>
          <a:xfrm>
            <a:off x="3" y="60425"/>
            <a:ext cx="4395933" cy="1439984"/>
          </a:xfrm>
          <a:custGeom>
            <a:avLst/>
            <a:gdLst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8" fmla="*/ 0 w 1467716"/>
              <a:gd name="connsiteY8" fmla="*/ 0 h 943303"/>
              <a:gd name="connsiteX0" fmla="*/ 0 w 1468512"/>
              <a:gd name="connsiteY0" fmla="*/ 0 h 943303"/>
              <a:gd name="connsiteX1" fmla="*/ 167092 w 1468512"/>
              <a:gd name="connsiteY1" fmla="*/ 151863 h 943303"/>
              <a:gd name="connsiteX2" fmla="*/ 1402948 w 1468512"/>
              <a:gd name="connsiteY2" fmla="*/ 860884 h 943303"/>
              <a:gd name="connsiteX3" fmla="*/ 1468512 w 1468512"/>
              <a:gd name="connsiteY3" fmla="*/ 884359 h 943303"/>
              <a:gd name="connsiteX4" fmla="*/ 1426853 w 1468512"/>
              <a:gd name="connsiteY4" fmla="*/ 890097 h 943303"/>
              <a:gd name="connsiteX5" fmla="*/ 723619 w 1468512"/>
              <a:gd name="connsiteY5" fmla="*/ 943303 h 943303"/>
              <a:gd name="connsiteX6" fmla="*/ 20386 w 1468512"/>
              <a:gd name="connsiteY6" fmla="*/ 890097 h 943303"/>
              <a:gd name="connsiteX7" fmla="*/ 0 w 1468512"/>
              <a:gd name="connsiteY7" fmla="*/ 886456 h 943303"/>
              <a:gd name="connsiteX8" fmla="*/ 0 w 1468512"/>
              <a:gd name="connsiteY8" fmla="*/ 0 h 94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512" h="943303">
                <a:moveTo>
                  <a:pt x="0" y="0"/>
                </a:moveTo>
                <a:lnTo>
                  <a:pt x="167092" y="151863"/>
                </a:lnTo>
                <a:cubicBezTo>
                  <a:pt x="532570" y="453482"/>
                  <a:pt x="949585" y="694885"/>
                  <a:pt x="1402948" y="860884"/>
                </a:cubicBezTo>
                <a:lnTo>
                  <a:pt x="1468512" y="884359"/>
                </a:lnTo>
                <a:lnTo>
                  <a:pt x="1426853" y="890097"/>
                </a:lnTo>
                <a:cubicBezTo>
                  <a:pt x="1197556" y="925132"/>
                  <a:pt x="962710" y="943303"/>
                  <a:pt x="723619" y="943303"/>
                </a:cubicBezTo>
                <a:cubicBezTo>
                  <a:pt x="484529" y="943303"/>
                  <a:pt x="249683" y="925132"/>
                  <a:pt x="20386" y="890097"/>
                </a:cubicBezTo>
                <a:lnTo>
                  <a:pt x="0" y="886456"/>
                </a:lnTo>
                <a:lnTo>
                  <a:pt x="0" y="0"/>
                </a:lnTo>
                <a:close/>
              </a:path>
            </a:pathLst>
          </a:custGeom>
          <a:solidFill>
            <a:srgbClr val="048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3A9CD-3B45-484B-BD1B-18EDBCB5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8"/>
            <a:ext cx="11353800" cy="1325563"/>
          </a:xfrm>
        </p:spPr>
        <p:txBody>
          <a:bodyPr rIns="365760" anchor="ctr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60333142-6414-40B5-BB7E-DF934194E3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047997" y="1018598"/>
            <a:ext cx="9144000" cy="714499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8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87E7E4-22B8-4563-90A9-82C2F2EE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487"/>
            <a:ext cx="10515600" cy="397047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D3D668-2187-49D6-94E7-BD02742A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CF5D45-ED52-47C3-9243-A1D3EB52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8AC4EA-A078-49A4-87BA-F66FC7D1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CA7D016-7F3E-42AE-8E88-2831840D063A}"/>
              </a:ext>
            </a:extLst>
          </p:cNvPr>
          <p:cNvSpPr/>
          <p:nvPr userDrawn="1"/>
        </p:nvSpPr>
        <p:spPr>
          <a:xfrm>
            <a:off x="45126" y="-241"/>
            <a:ext cx="12146874" cy="1796838"/>
          </a:xfrm>
          <a:custGeom>
            <a:avLst/>
            <a:gdLst>
              <a:gd name="connsiteX0" fmla="*/ 0 w 12146874"/>
              <a:gd name="connsiteY0" fmla="*/ 0 h 1796838"/>
              <a:gd name="connsiteX1" fmla="*/ 12146874 w 12146874"/>
              <a:gd name="connsiteY1" fmla="*/ 0 h 1796838"/>
              <a:gd name="connsiteX2" fmla="*/ 12146874 w 12146874"/>
              <a:gd name="connsiteY2" fmla="*/ 1649741 h 1796838"/>
              <a:gd name="connsiteX3" fmla="*/ 11831094 w 12146874"/>
              <a:gd name="connsiteY3" fmla="*/ 1685569 h 1796838"/>
              <a:gd name="connsiteX4" fmla="*/ 9339861 w 12146874"/>
              <a:gd name="connsiteY4" fmla="*/ 1796838 h 1796838"/>
              <a:gd name="connsiteX5" fmla="*/ 387845 w 12146874"/>
              <a:gd name="connsiteY5" fmla="*/ 170064 h 179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6874" h="1796838">
                <a:moveTo>
                  <a:pt x="0" y="0"/>
                </a:moveTo>
                <a:lnTo>
                  <a:pt x="12146874" y="0"/>
                </a:lnTo>
                <a:lnTo>
                  <a:pt x="12146874" y="1649741"/>
                </a:lnTo>
                <a:lnTo>
                  <a:pt x="11831094" y="1685569"/>
                </a:lnTo>
                <a:cubicBezTo>
                  <a:pt x="11022500" y="1758683"/>
                  <a:pt x="10189983" y="1796838"/>
                  <a:pt x="9339861" y="1796838"/>
                </a:cubicBezTo>
                <a:cubicBezTo>
                  <a:pt x="5939378" y="1796838"/>
                  <a:pt x="2820568" y="1186345"/>
                  <a:pt x="387845" y="170064"/>
                </a:cubicBezTo>
                <a:close/>
              </a:path>
            </a:pathLst>
          </a:custGeom>
          <a:solidFill>
            <a:srgbClr val="31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D38FA49-F54C-46BB-8304-6FA01A5FB09B}"/>
              </a:ext>
            </a:extLst>
          </p:cNvPr>
          <p:cNvSpPr/>
          <p:nvPr userDrawn="1"/>
        </p:nvSpPr>
        <p:spPr>
          <a:xfrm>
            <a:off x="3" y="60425"/>
            <a:ext cx="4395933" cy="1439984"/>
          </a:xfrm>
          <a:custGeom>
            <a:avLst/>
            <a:gdLst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8" fmla="*/ 0 w 1467716"/>
              <a:gd name="connsiteY8" fmla="*/ 0 h 943303"/>
              <a:gd name="connsiteX0" fmla="*/ 0 w 1468512"/>
              <a:gd name="connsiteY0" fmla="*/ 0 h 943303"/>
              <a:gd name="connsiteX1" fmla="*/ 167092 w 1468512"/>
              <a:gd name="connsiteY1" fmla="*/ 151863 h 943303"/>
              <a:gd name="connsiteX2" fmla="*/ 1402948 w 1468512"/>
              <a:gd name="connsiteY2" fmla="*/ 860884 h 943303"/>
              <a:gd name="connsiteX3" fmla="*/ 1468512 w 1468512"/>
              <a:gd name="connsiteY3" fmla="*/ 884359 h 943303"/>
              <a:gd name="connsiteX4" fmla="*/ 1426853 w 1468512"/>
              <a:gd name="connsiteY4" fmla="*/ 890097 h 943303"/>
              <a:gd name="connsiteX5" fmla="*/ 723619 w 1468512"/>
              <a:gd name="connsiteY5" fmla="*/ 943303 h 943303"/>
              <a:gd name="connsiteX6" fmla="*/ 20386 w 1468512"/>
              <a:gd name="connsiteY6" fmla="*/ 890097 h 943303"/>
              <a:gd name="connsiteX7" fmla="*/ 0 w 1468512"/>
              <a:gd name="connsiteY7" fmla="*/ 886456 h 943303"/>
              <a:gd name="connsiteX8" fmla="*/ 0 w 1468512"/>
              <a:gd name="connsiteY8" fmla="*/ 0 h 94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512" h="943303">
                <a:moveTo>
                  <a:pt x="0" y="0"/>
                </a:moveTo>
                <a:lnTo>
                  <a:pt x="167092" y="151863"/>
                </a:lnTo>
                <a:cubicBezTo>
                  <a:pt x="532570" y="453482"/>
                  <a:pt x="949585" y="694885"/>
                  <a:pt x="1402948" y="860884"/>
                </a:cubicBezTo>
                <a:lnTo>
                  <a:pt x="1468512" y="884359"/>
                </a:lnTo>
                <a:lnTo>
                  <a:pt x="1426853" y="890097"/>
                </a:lnTo>
                <a:cubicBezTo>
                  <a:pt x="1197556" y="925132"/>
                  <a:pt x="962710" y="943303"/>
                  <a:pt x="723619" y="943303"/>
                </a:cubicBezTo>
                <a:cubicBezTo>
                  <a:pt x="484529" y="943303"/>
                  <a:pt x="249683" y="925132"/>
                  <a:pt x="20386" y="890097"/>
                </a:cubicBezTo>
                <a:lnTo>
                  <a:pt x="0" y="886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3A9CD-3B45-484B-BD1B-18EDBCB5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8"/>
            <a:ext cx="11353800" cy="1325563"/>
          </a:xfrm>
        </p:spPr>
        <p:txBody>
          <a:bodyPr rIns="365760" anchor="ctr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60333142-6414-40B5-BB7E-DF934194E3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047997" y="1018598"/>
            <a:ext cx="9144000" cy="714499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7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87E7E4-22B8-4563-90A9-82C2F2EE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487"/>
            <a:ext cx="10515600" cy="397047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D3D668-2187-49D6-94E7-BD02742A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CF5D45-ED52-47C3-9243-A1D3EB52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8AC4EA-A078-49A4-87BA-F66FC7D1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CA7D016-7F3E-42AE-8E88-2831840D063A}"/>
              </a:ext>
            </a:extLst>
          </p:cNvPr>
          <p:cNvSpPr/>
          <p:nvPr userDrawn="1"/>
        </p:nvSpPr>
        <p:spPr>
          <a:xfrm>
            <a:off x="45126" y="-241"/>
            <a:ext cx="12146874" cy="1796838"/>
          </a:xfrm>
          <a:custGeom>
            <a:avLst/>
            <a:gdLst>
              <a:gd name="connsiteX0" fmla="*/ 0 w 12146874"/>
              <a:gd name="connsiteY0" fmla="*/ 0 h 1796838"/>
              <a:gd name="connsiteX1" fmla="*/ 12146874 w 12146874"/>
              <a:gd name="connsiteY1" fmla="*/ 0 h 1796838"/>
              <a:gd name="connsiteX2" fmla="*/ 12146874 w 12146874"/>
              <a:gd name="connsiteY2" fmla="*/ 1649741 h 1796838"/>
              <a:gd name="connsiteX3" fmla="*/ 11831094 w 12146874"/>
              <a:gd name="connsiteY3" fmla="*/ 1685569 h 1796838"/>
              <a:gd name="connsiteX4" fmla="*/ 9339861 w 12146874"/>
              <a:gd name="connsiteY4" fmla="*/ 1796838 h 1796838"/>
              <a:gd name="connsiteX5" fmla="*/ 387845 w 12146874"/>
              <a:gd name="connsiteY5" fmla="*/ 170064 h 179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6874" h="1796838">
                <a:moveTo>
                  <a:pt x="0" y="0"/>
                </a:moveTo>
                <a:lnTo>
                  <a:pt x="12146874" y="0"/>
                </a:lnTo>
                <a:lnTo>
                  <a:pt x="12146874" y="1649741"/>
                </a:lnTo>
                <a:lnTo>
                  <a:pt x="11831094" y="1685569"/>
                </a:lnTo>
                <a:cubicBezTo>
                  <a:pt x="11022500" y="1758683"/>
                  <a:pt x="10189983" y="1796838"/>
                  <a:pt x="9339861" y="1796838"/>
                </a:cubicBezTo>
                <a:cubicBezTo>
                  <a:pt x="5939378" y="1796838"/>
                  <a:pt x="2820568" y="1186345"/>
                  <a:pt x="387845" y="170064"/>
                </a:cubicBezTo>
                <a:close/>
              </a:path>
            </a:pathLst>
          </a:custGeom>
          <a:solidFill>
            <a:srgbClr val="31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D38FA49-F54C-46BB-8304-6FA01A5FB09B}"/>
              </a:ext>
            </a:extLst>
          </p:cNvPr>
          <p:cNvSpPr/>
          <p:nvPr userDrawn="1"/>
        </p:nvSpPr>
        <p:spPr>
          <a:xfrm>
            <a:off x="3" y="60425"/>
            <a:ext cx="4395933" cy="1439984"/>
          </a:xfrm>
          <a:custGeom>
            <a:avLst/>
            <a:gdLst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8" fmla="*/ 0 w 1467716"/>
              <a:gd name="connsiteY8" fmla="*/ 0 h 943303"/>
              <a:gd name="connsiteX0" fmla="*/ 0 w 1468512"/>
              <a:gd name="connsiteY0" fmla="*/ 0 h 943303"/>
              <a:gd name="connsiteX1" fmla="*/ 167092 w 1468512"/>
              <a:gd name="connsiteY1" fmla="*/ 151863 h 943303"/>
              <a:gd name="connsiteX2" fmla="*/ 1402948 w 1468512"/>
              <a:gd name="connsiteY2" fmla="*/ 860884 h 943303"/>
              <a:gd name="connsiteX3" fmla="*/ 1468512 w 1468512"/>
              <a:gd name="connsiteY3" fmla="*/ 884359 h 943303"/>
              <a:gd name="connsiteX4" fmla="*/ 1426853 w 1468512"/>
              <a:gd name="connsiteY4" fmla="*/ 890097 h 943303"/>
              <a:gd name="connsiteX5" fmla="*/ 723619 w 1468512"/>
              <a:gd name="connsiteY5" fmla="*/ 943303 h 943303"/>
              <a:gd name="connsiteX6" fmla="*/ 20386 w 1468512"/>
              <a:gd name="connsiteY6" fmla="*/ 890097 h 943303"/>
              <a:gd name="connsiteX7" fmla="*/ 0 w 1468512"/>
              <a:gd name="connsiteY7" fmla="*/ 886456 h 943303"/>
              <a:gd name="connsiteX8" fmla="*/ 0 w 1468512"/>
              <a:gd name="connsiteY8" fmla="*/ 0 h 94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512" h="943303">
                <a:moveTo>
                  <a:pt x="0" y="0"/>
                </a:moveTo>
                <a:lnTo>
                  <a:pt x="167092" y="151863"/>
                </a:lnTo>
                <a:cubicBezTo>
                  <a:pt x="532570" y="453482"/>
                  <a:pt x="949585" y="694885"/>
                  <a:pt x="1402948" y="860884"/>
                </a:cubicBezTo>
                <a:lnTo>
                  <a:pt x="1468512" y="884359"/>
                </a:lnTo>
                <a:lnTo>
                  <a:pt x="1426853" y="890097"/>
                </a:lnTo>
                <a:cubicBezTo>
                  <a:pt x="1197556" y="925132"/>
                  <a:pt x="962710" y="943303"/>
                  <a:pt x="723619" y="943303"/>
                </a:cubicBezTo>
                <a:cubicBezTo>
                  <a:pt x="484529" y="943303"/>
                  <a:pt x="249683" y="925132"/>
                  <a:pt x="20386" y="890097"/>
                </a:cubicBezTo>
                <a:lnTo>
                  <a:pt x="0" y="886456"/>
                </a:lnTo>
                <a:lnTo>
                  <a:pt x="0" y="0"/>
                </a:lnTo>
                <a:close/>
              </a:path>
            </a:pathLst>
          </a:custGeom>
          <a:solidFill>
            <a:srgbClr val="3F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3A9CD-3B45-484B-BD1B-18EDBCB5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8"/>
            <a:ext cx="11353800" cy="1325563"/>
          </a:xfrm>
        </p:spPr>
        <p:txBody>
          <a:bodyPr rIns="365760" anchor="ctr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60333142-6414-40B5-BB7E-DF934194E3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047997" y="1018598"/>
            <a:ext cx="9144000" cy="714499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17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7004AC-9159-4934-8481-28CFB4B4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56811C-389E-4C9A-9545-FD7B79A7D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122F26-D929-4224-B7D5-F9CC419E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CEDAD2-3D9E-4B72-AB17-C033F18A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9586D7-6C7E-4A29-AFAD-F8AF921E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39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E226FE-2A1A-42E8-8EB8-E8C2F1FF1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5A07FC-5F80-4767-A8D4-75E008AE6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CEDFBF-95C8-482A-B30A-04986A025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D208A8-1524-4742-BDE9-246AD4B9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B00CFF-B864-4717-99A5-43C9EA07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1F6820-5E3F-49A9-8E44-8ECF083F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48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D783B-03A0-409F-8573-D57329B5F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CB7087-5633-49FA-8485-A981586BC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E79E2C-033B-4FBA-A3E2-A445B074A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59FFF85-E5C7-4BEE-B6C4-60A80C3B61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52009E7-C5BE-40E0-9D13-EBAA5DE9A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8201D6F-9B4A-4DA8-874F-D47E161CE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8F3727-9126-450C-9166-FA163FBC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9D302A-A571-4F55-8B61-EA8AB97E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65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77D749-FDF9-4F94-A421-8EABE309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264008-8BD8-4542-8DFA-D33857B3E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B89E25-02BB-4E6D-A193-F5D306FAB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8C2355-36B6-4F9E-BA79-5CA5E9C4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33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81EAFB-B6A5-4380-9C39-01D3761D3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7585C40-FDBA-43C0-90CF-DDBB124AF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7D6155-F780-4D68-868D-D48E5912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7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A874A6-9ACF-48E9-94B2-A31C5D9D2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9C8485-679C-4CBF-96E0-7B94ACE0F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9C0E27-1D0F-4482-BEB4-7B35D1308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6A8B8C-412F-4976-86BF-302698208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285394-D95D-4871-B12A-BAB69CEA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958251-DB04-4CC3-8D3F-72EFC2D5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47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DA641-9EB4-47B3-96C0-8C6296E96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2135125-47C4-4402-8ECD-A77221001D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B04F91-84C2-4779-B493-9A846A0B9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8BC727-52D8-44D1-9315-E16DC5F80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C021E5-8C17-46A9-941A-D3D45533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2FAE64-06A5-4DE1-81C2-B4718D55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13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C17C73-0918-49E5-B934-2FDB3935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41601DD-4B31-4C85-8BF4-8E25AA335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F922BC-0AD6-44A3-B05F-C1991EE0A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2A789E-B678-4E09-BDB1-7B16B525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E71187-E69A-4C50-93EC-72399E53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24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816490-53E5-4B7C-B69A-D1843F524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64891A-25FC-4192-AC93-F8C596742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515203-0495-4DDC-A983-D66926B4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300432-3913-4AEC-96D5-1119D47A7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D8639B-5ED7-488C-9414-EABF4BC8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59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DC080B99-07D2-4EFE-919F-8D441B19CB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12191994" cy="4159244"/>
          </a:xfrm>
          <a:custGeom>
            <a:avLst/>
            <a:gdLst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675237 w 12191994"/>
              <a:gd name="connsiteY3" fmla="*/ 4200953 h 4242819"/>
              <a:gd name="connsiteX4" fmla="*/ 3622991 w 12191994"/>
              <a:gd name="connsiteY4" fmla="*/ 4204420 h 4242819"/>
              <a:gd name="connsiteX5" fmla="*/ 3510832 w 12191994"/>
              <a:gd name="connsiteY5" fmla="*/ 4208872 h 4242819"/>
              <a:gd name="connsiteX6" fmla="*/ 0 w 12191994"/>
              <a:gd name="connsiteY6" fmla="*/ 4156678 h 4242819"/>
              <a:gd name="connsiteX7" fmla="*/ 61025 w 12191994"/>
              <a:gd name="connsiteY7" fmla="*/ 4162195 h 4242819"/>
              <a:gd name="connsiteX8" fmla="*/ 2166125 w 12191994"/>
              <a:gd name="connsiteY8" fmla="*/ 4242818 h 4242819"/>
              <a:gd name="connsiteX9" fmla="*/ 2166418 w 12191994"/>
              <a:gd name="connsiteY9" fmla="*/ 4242815 h 4242819"/>
              <a:gd name="connsiteX10" fmla="*/ 2166128 w 12191994"/>
              <a:gd name="connsiteY10" fmla="*/ 4242819 h 4242819"/>
              <a:gd name="connsiteX11" fmla="*/ 61028 w 12191994"/>
              <a:gd name="connsiteY11" fmla="*/ 4162196 h 4242819"/>
              <a:gd name="connsiteX12" fmla="*/ 0 w 12191994"/>
              <a:gd name="connsiteY12" fmla="*/ 4156679 h 4242819"/>
              <a:gd name="connsiteX13" fmla="*/ 0 w 12191994"/>
              <a:gd name="connsiteY13" fmla="*/ 0 h 4242819"/>
              <a:gd name="connsiteX14" fmla="*/ 12191994 w 12191994"/>
              <a:gd name="connsiteY14" fmla="*/ 0 h 4242819"/>
              <a:gd name="connsiteX15" fmla="*/ 12191994 w 12191994"/>
              <a:gd name="connsiteY15" fmla="*/ 2062010 h 4242819"/>
              <a:gd name="connsiteX16" fmla="*/ 12172138 w 12191994"/>
              <a:gd name="connsiteY16" fmla="*/ 2073270 h 4242819"/>
              <a:gd name="connsiteX17" fmla="*/ 4335530 w 12191994"/>
              <a:gd name="connsiteY17" fmla="*/ 4157144 h 4242819"/>
              <a:gd name="connsiteX18" fmla="*/ 4303869 w 12191994"/>
              <a:gd name="connsiteY18" fmla="*/ 4159244 h 4242819"/>
              <a:gd name="connsiteX19" fmla="*/ 4393550 w 12191994"/>
              <a:gd name="connsiteY19" fmla="*/ 4151137 h 4242819"/>
              <a:gd name="connsiteX20" fmla="*/ 4199670 w 12191994"/>
              <a:gd name="connsiteY20" fmla="*/ 4117929 h 4242819"/>
              <a:gd name="connsiteX21" fmla="*/ 500184 w 12191994"/>
              <a:gd name="connsiteY21" fmla="*/ 3043554 h 4242819"/>
              <a:gd name="connsiteX22" fmla="*/ 0 w 12191994"/>
              <a:gd name="connsiteY22" fmla="*/ 2813437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0 w 12191994"/>
              <a:gd name="connsiteY8" fmla="*/ 4156679 h 4242819"/>
              <a:gd name="connsiteX9" fmla="*/ 61025 w 12191994"/>
              <a:gd name="connsiteY9" fmla="*/ 4162195 h 4242819"/>
              <a:gd name="connsiteX10" fmla="*/ 2166125 w 12191994"/>
              <a:gd name="connsiteY10" fmla="*/ 4242818 h 4242819"/>
              <a:gd name="connsiteX11" fmla="*/ 2166418 w 12191994"/>
              <a:gd name="connsiteY11" fmla="*/ 4242815 h 4242819"/>
              <a:gd name="connsiteX12" fmla="*/ 2166128 w 12191994"/>
              <a:gd name="connsiteY12" fmla="*/ 4242819 h 4242819"/>
              <a:gd name="connsiteX13" fmla="*/ 61028 w 12191994"/>
              <a:gd name="connsiteY13" fmla="*/ 4162196 h 4242819"/>
              <a:gd name="connsiteX14" fmla="*/ 0 w 12191994"/>
              <a:gd name="connsiteY14" fmla="*/ 4156679 h 4242819"/>
              <a:gd name="connsiteX15" fmla="*/ 0 w 12191994"/>
              <a:gd name="connsiteY15" fmla="*/ 0 h 4242819"/>
              <a:gd name="connsiteX16" fmla="*/ 12191994 w 12191994"/>
              <a:gd name="connsiteY16" fmla="*/ 0 h 4242819"/>
              <a:gd name="connsiteX17" fmla="*/ 12191994 w 12191994"/>
              <a:gd name="connsiteY17" fmla="*/ 2062010 h 4242819"/>
              <a:gd name="connsiteX18" fmla="*/ 12172138 w 12191994"/>
              <a:gd name="connsiteY18" fmla="*/ 2073270 h 4242819"/>
              <a:gd name="connsiteX19" fmla="*/ 4335530 w 12191994"/>
              <a:gd name="connsiteY19" fmla="*/ 4157144 h 4242819"/>
              <a:gd name="connsiteX20" fmla="*/ 4303869 w 12191994"/>
              <a:gd name="connsiteY20" fmla="*/ 4159244 h 4242819"/>
              <a:gd name="connsiteX21" fmla="*/ 4393550 w 12191994"/>
              <a:gd name="connsiteY21" fmla="*/ 4151137 h 4242819"/>
              <a:gd name="connsiteX22" fmla="*/ 4199670 w 12191994"/>
              <a:gd name="connsiteY22" fmla="*/ 4117929 h 4242819"/>
              <a:gd name="connsiteX23" fmla="*/ 500184 w 12191994"/>
              <a:gd name="connsiteY23" fmla="*/ 3043554 h 4242819"/>
              <a:gd name="connsiteX24" fmla="*/ 0 w 12191994"/>
              <a:gd name="connsiteY24" fmla="*/ 2813437 h 4242819"/>
              <a:gd name="connsiteX25" fmla="*/ 0 w 12191994"/>
              <a:gd name="connsiteY25" fmla="*/ 0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0 w 12191994"/>
              <a:gd name="connsiteY8" fmla="*/ 4156679 h 4242819"/>
              <a:gd name="connsiteX9" fmla="*/ 61025 w 12191994"/>
              <a:gd name="connsiteY9" fmla="*/ 4162195 h 4242819"/>
              <a:gd name="connsiteX10" fmla="*/ 2166125 w 12191994"/>
              <a:gd name="connsiteY10" fmla="*/ 4242818 h 4242819"/>
              <a:gd name="connsiteX11" fmla="*/ 2166418 w 12191994"/>
              <a:gd name="connsiteY11" fmla="*/ 4242815 h 4242819"/>
              <a:gd name="connsiteX12" fmla="*/ 2166128 w 12191994"/>
              <a:gd name="connsiteY12" fmla="*/ 4242819 h 4242819"/>
              <a:gd name="connsiteX13" fmla="*/ 0 w 12191994"/>
              <a:gd name="connsiteY13" fmla="*/ 4156679 h 4242819"/>
              <a:gd name="connsiteX14" fmla="*/ 0 w 12191994"/>
              <a:gd name="connsiteY14" fmla="*/ 0 h 4242819"/>
              <a:gd name="connsiteX15" fmla="*/ 12191994 w 12191994"/>
              <a:gd name="connsiteY15" fmla="*/ 0 h 4242819"/>
              <a:gd name="connsiteX16" fmla="*/ 12191994 w 12191994"/>
              <a:gd name="connsiteY16" fmla="*/ 2062010 h 4242819"/>
              <a:gd name="connsiteX17" fmla="*/ 12172138 w 12191994"/>
              <a:gd name="connsiteY17" fmla="*/ 2073270 h 4242819"/>
              <a:gd name="connsiteX18" fmla="*/ 4335530 w 12191994"/>
              <a:gd name="connsiteY18" fmla="*/ 4157144 h 4242819"/>
              <a:gd name="connsiteX19" fmla="*/ 4303869 w 12191994"/>
              <a:gd name="connsiteY19" fmla="*/ 4159244 h 4242819"/>
              <a:gd name="connsiteX20" fmla="*/ 4393550 w 12191994"/>
              <a:gd name="connsiteY20" fmla="*/ 4151137 h 4242819"/>
              <a:gd name="connsiteX21" fmla="*/ 4199670 w 12191994"/>
              <a:gd name="connsiteY21" fmla="*/ 4117929 h 4242819"/>
              <a:gd name="connsiteX22" fmla="*/ 500184 w 12191994"/>
              <a:gd name="connsiteY22" fmla="*/ 3043554 h 4242819"/>
              <a:gd name="connsiteX23" fmla="*/ 0 w 12191994"/>
              <a:gd name="connsiteY23" fmla="*/ 2813437 h 4242819"/>
              <a:gd name="connsiteX24" fmla="*/ 0 w 12191994"/>
              <a:gd name="connsiteY24" fmla="*/ 0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0 w 12191994"/>
              <a:gd name="connsiteY8" fmla="*/ 4156679 h 4242819"/>
              <a:gd name="connsiteX9" fmla="*/ 2166125 w 12191994"/>
              <a:gd name="connsiteY9" fmla="*/ 4242818 h 4242819"/>
              <a:gd name="connsiteX10" fmla="*/ 2166418 w 12191994"/>
              <a:gd name="connsiteY10" fmla="*/ 4242815 h 4242819"/>
              <a:gd name="connsiteX11" fmla="*/ 2166128 w 12191994"/>
              <a:gd name="connsiteY11" fmla="*/ 4242819 h 4242819"/>
              <a:gd name="connsiteX12" fmla="*/ 0 w 12191994"/>
              <a:gd name="connsiteY12" fmla="*/ 4156679 h 4242819"/>
              <a:gd name="connsiteX13" fmla="*/ 0 w 12191994"/>
              <a:gd name="connsiteY13" fmla="*/ 0 h 4242819"/>
              <a:gd name="connsiteX14" fmla="*/ 12191994 w 12191994"/>
              <a:gd name="connsiteY14" fmla="*/ 0 h 4242819"/>
              <a:gd name="connsiteX15" fmla="*/ 12191994 w 12191994"/>
              <a:gd name="connsiteY15" fmla="*/ 2062010 h 4242819"/>
              <a:gd name="connsiteX16" fmla="*/ 12172138 w 12191994"/>
              <a:gd name="connsiteY16" fmla="*/ 2073270 h 4242819"/>
              <a:gd name="connsiteX17" fmla="*/ 4335530 w 12191994"/>
              <a:gd name="connsiteY17" fmla="*/ 4157144 h 4242819"/>
              <a:gd name="connsiteX18" fmla="*/ 4303869 w 12191994"/>
              <a:gd name="connsiteY18" fmla="*/ 4159244 h 4242819"/>
              <a:gd name="connsiteX19" fmla="*/ 4393550 w 12191994"/>
              <a:gd name="connsiteY19" fmla="*/ 4151137 h 4242819"/>
              <a:gd name="connsiteX20" fmla="*/ 4199670 w 12191994"/>
              <a:gd name="connsiteY20" fmla="*/ 4117929 h 4242819"/>
              <a:gd name="connsiteX21" fmla="*/ 500184 w 12191994"/>
              <a:gd name="connsiteY21" fmla="*/ 3043554 h 4242819"/>
              <a:gd name="connsiteX22" fmla="*/ 0 w 12191994"/>
              <a:gd name="connsiteY22" fmla="*/ 2813437 h 4242819"/>
              <a:gd name="connsiteX23" fmla="*/ 0 w 12191994"/>
              <a:gd name="connsiteY23" fmla="*/ 0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2166128 w 12191994"/>
              <a:gd name="connsiteY8" fmla="*/ 4242819 h 4242819"/>
              <a:gd name="connsiteX9" fmla="*/ 2166125 w 12191994"/>
              <a:gd name="connsiteY9" fmla="*/ 4242818 h 4242819"/>
              <a:gd name="connsiteX10" fmla="*/ 2166418 w 12191994"/>
              <a:gd name="connsiteY10" fmla="*/ 4242815 h 4242819"/>
              <a:gd name="connsiteX11" fmla="*/ 2166128 w 12191994"/>
              <a:gd name="connsiteY11" fmla="*/ 4242819 h 4242819"/>
              <a:gd name="connsiteX12" fmla="*/ 0 w 12191994"/>
              <a:gd name="connsiteY12" fmla="*/ 0 h 4242819"/>
              <a:gd name="connsiteX13" fmla="*/ 12191994 w 12191994"/>
              <a:gd name="connsiteY13" fmla="*/ 0 h 4242819"/>
              <a:gd name="connsiteX14" fmla="*/ 12191994 w 12191994"/>
              <a:gd name="connsiteY14" fmla="*/ 2062010 h 4242819"/>
              <a:gd name="connsiteX15" fmla="*/ 12172138 w 12191994"/>
              <a:gd name="connsiteY15" fmla="*/ 2073270 h 4242819"/>
              <a:gd name="connsiteX16" fmla="*/ 4335530 w 12191994"/>
              <a:gd name="connsiteY16" fmla="*/ 4157144 h 4242819"/>
              <a:gd name="connsiteX17" fmla="*/ 4303869 w 12191994"/>
              <a:gd name="connsiteY17" fmla="*/ 4159244 h 4242819"/>
              <a:gd name="connsiteX18" fmla="*/ 4393550 w 12191994"/>
              <a:gd name="connsiteY18" fmla="*/ 4151137 h 4242819"/>
              <a:gd name="connsiteX19" fmla="*/ 4199670 w 12191994"/>
              <a:gd name="connsiteY19" fmla="*/ 4117929 h 4242819"/>
              <a:gd name="connsiteX20" fmla="*/ 500184 w 12191994"/>
              <a:gd name="connsiteY20" fmla="*/ 3043554 h 4242819"/>
              <a:gd name="connsiteX21" fmla="*/ 0 w 12191994"/>
              <a:gd name="connsiteY21" fmla="*/ 2813437 h 4242819"/>
              <a:gd name="connsiteX22" fmla="*/ 0 w 12191994"/>
              <a:gd name="connsiteY22" fmla="*/ 0 h 4242819"/>
              <a:gd name="connsiteX0" fmla="*/ 3009998 w 12191994"/>
              <a:gd name="connsiteY0" fmla="*/ 4228754 h 4242818"/>
              <a:gd name="connsiteX1" fmla="*/ 2899539 w 12191994"/>
              <a:gd name="connsiteY1" fmla="*/ 4233139 h 4242818"/>
              <a:gd name="connsiteX2" fmla="*/ 2823072 w 12191994"/>
              <a:gd name="connsiteY2" fmla="*/ 4234148 h 4242818"/>
              <a:gd name="connsiteX3" fmla="*/ 3009998 w 12191994"/>
              <a:gd name="connsiteY3" fmla="*/ 4228754 h 4242818"/>
              <a:gd name="connsiteX4" fmla="*/ 3675237 w 12191994"/>
              <a:gd name="connsiteY4" fmla="*/ 4200953 h 4242818"/>
              <a:gd name="connsiteX5" fmla="*/ 3622991 w 12191994"/>
              <a:gd name="connsiteY5" fmla="*/ 4204420 h 4242818"/>
              <a:gd name="connsiteX6" fmla="*/ 3510832 w 12191994"/>
              <a:gd name="connsiteY6" fmla="*/ 4208872 h 4242818"/>
              <a:gd name="connsiteX7" fmla="*/ 3675237 w 12191994"/>
              <a:gd name="connsiteY7" fmla="*/ 4200953 h 4242818"/>
              <a:gd name="connsiteX8" fmla="*/ 2166418 w 12191994"/>
              <a:gd name="connsiteY8" fmla="*/ 4242815 h 4242818"/>
              <a:gd name="connsiteX9" fmla="*/ 2166125 w 12191994"/>
              <a:gd name="connsiteY9" fmla="*/ 4242818 h 4242818"/>
              <a:gd name="connsiteX10" fmla="*/ 2166418 w 12191994"/>
              <a:gd name="connsiteY10" fmla="*/ 4242815 h 4242818"/>
              <a:gd name="connsiteX11" fmla="*/ 0 w 12191994"/>
              <a:gd name="connsiteY11" fmla="*/ 0 h 4242818"/>
              <a:gd name="connsiteX12" fmla="*/ 12191994 w 12191994"/>
              <a:gd name="connsiteY12" fmla="*/ 0 h 4242818"/>
              <a:gd name="connsiteX13" fmla="*/ 12191994 w 12191994"/>
              <a:gd name="connsiteY13" fmla="*/ 2062010 h 4242818"/>
              <a:gd name="connsiteX14" fmla="*/ 12172138 w 12191994"/>
              <a:gd name="connsiteY14" fmla="*/ 2073270 h 4242818"/>
              <a:gd name="connsiteX15" fmla="*/ 4335530 w 12191994"/>
              <a:gd name="connsiteY15" fmla="*/ 4157144 h 4242818"/>
              <a:gd name="connsiteX16" fmla="*/ 4303869 w 12191994"/>
              <a:gd name="connsiteY16" fmla="*/ 4159244 h 4242818"/>
              <a:gd name="connsiteX17" fmla="*/ 4393550 w 12191994"/>
              <a:gd name="connsiteY17" fmla="*/ 4151137 h 4242818"/>
              <a:gd name="connsiteX18" fmla="*/ 4199670 w 12191994"/>
              <a:gd name="connsiteY18" fmla="*/ 4117929 h 4242818"/>
              <a:gd name="connsiteX19" fmla="*/ 500184 w 12191994"/>
              <a:gd name="connsiteY19" fmla="*/ 3043554 h 4242818"/>
              <a:gd name="connsiteX20" fmla="*/ 0 w 12191994"/>
              <a:gd name="connsiteY20" fmla="*/ 2813437 h 4242818"/>
              <a:gd name="connsiteX21" fmla="*/ 0 w 12191994"/>
              <a:gd name="connsiteY21" fmla="*/ 0 h 4242818"/>
              <a:gd name="connsiteX0" fmla="*/ 3009998 w 12191994"/>
              <a:gd name="connsiteY0" fmla="*/ 4228754 h 4234148"/>
              <a:gd name="connsiteX1" fmla="*/ 2899539 w 12191994"/>
              <a:gd name="connsiteY1" fmla="*/ 4233139 h 4234148"/>
              <a:gd name="connsiteX2" fmla="*/ 2823072 w 12191994"/>
              <a:gd name="connsiteY2" fmla="*/ 4234148 h 4234148"/>
              <a:gd name="connsiteX3" fmla="*/ 3009998 w 12191994"/>
              <a:gd name="connsiteY3" fmla="*/ 4228754 h 4234148"/>
              <a:gd name="connsiteX4" fmla="*/ 3675237 w 12191994"/>
              <a:gd name="connsiteY4" fmla="*/ 4200953 h 4234148"/>
              <a:gd name="connsiteX5" fmla="*/ 3622991 w 12191994"/>
              <a:gd name="connsiteY5" fmla="*/ 4204420 h 4234148"/>
              <a:gd name="connsiteX6" fmla="*/ 3510832 w 12191994"/>
              <a:gd name="connsiteY6" fmla="*/ 4208872 h 4234148"/>
              <a:gd name="connsiteX7" fmla="*/ 3675237 w 12191994"/>
              <a:gd name="connsiteY7" fmla="*/ 4200953 h 4234148"/>
              <a:gd name="connsiteX8" fmla="*/ 0 w 12191994"/>
              <a:gd name="connsiteY8" fmla="*/ 0 h 4234148"/>
              <a:gd name="connsiteX9" fmla="*/ 12191994 w 12191994"/>
              <a:gd name="connsiteY9" fmla="*/ 0 h 4234148"/>
              <a:gd name="connsiteX10" fmla="*/ 12191994 w 12191994"/>
              <a:gd name="connsiteY10" fmla="*/ 2062010 h 4234148"/>
              <a:gd name="connsiteX11" fmla="*/ 12172138 w 12191994"/>
              <a:gd name="connsiteY11" fmla="*/ 2073270 h 4234148"/>
              <a:gd name="connsiteX12" fmla="*/ 4335530 w 12191994"/>
              <a:gd name="connsiteY12" fmla="*/ 4157144 h 4234148"/>
              <a:gd name="connsiteX13" fmla="*/ 4303869 w 12191994"/>
              <a:gd name="connsiteY13" fmla="*/ 4159244 h 4234148"/>
              <a:gd name="connsiteX14" fmla="*/ 4393550 w 12191994"/>
              <a:gd name="connsiteY14" fmla="*/ 4151137 h 4234148"/>
              <a:gd name="connsiteX15" fmla="*/ 4199670 w 12191994"/>
              <a:gd name="connsiteY15" fmla="*/ 4117929 h 4234148"/>
              <a:gd name="connsiteX16" fmla="*/ 500184 w 12191994"/>
              <a:gd name="connsiteY16" fmla="*/ 3043554 h 4234148"/>
              <a:gd name="connsiteX17" fmla="*/ 0 w 12191994"/>
              <a:gd name="connsiteY17" fmla="*/ 2813437 h 4234148"/>
              <a:gd name="connsiteX18" fmla="*/ 0 w 12191994"/>
              <a:gd name="connsiteY18" fmla="*/ 0 h 4234148"/>
              <a:gd name="connsiteX0" fmla="*/ 3009998 w 12191994"/>
              <a:gd name="connsiteY0" fmla="*/ 4228754 h 4233139"/>
              <a:gd name="connsiteX1" fmla="*/ 2899539 w 12191994"/>
              <a:gd name="connsiteY1" fmla="*/ 4233139 h 4233139"/>
              <a:gd name="connsiteX2" fmla="*/ 3009998 w 12191994"/>
              <a:gd name="connsiteY2" fmla="*/ 4228754 h 4233139"/>
              <a:gd name="connsiteX3" fmla="*/ 3675237 w 12191994"/>
              <a:gd name="connsiteY3" fmla="*/ 4200953 h 4233139"/>
              <a:gd name="connsiteX4" fmla="*/ 3622991 w 12191994"/>
              <a:gd name="connsiteY4" fmla="*/ 4204420 h 4233139"/>
              <a:gd name="connsiteX5" fmla="*/ 3510832 w 12191994"/>
              <a:gd name="connsiteY5" fmla="*/ 4208872 h 4233139"/>
              <a:gd name="connsiteX6" fmla="*/ 3675237 w 12191994"/>
              <a:gd name="connsiteY6" fmla="*/ 4200953 h 4233139"/>
              <a:gd name="connsiteX7" fmla="*/ 0 w 12191994"/>
              <a:gd name="connsiteY7" fmla="*/ 0 h 4233139"/>
              <a:gd name="connsiteX8" fmla="*/ 12191994 w 12191994"/>
              <a:gd name="connsiteY8" fmla="*/ 0 h 4233139"/>
              <a:gd name="connsiteX9" fmla="*/ 12191994 w 12191994"/>
              <a:gd name="connsiteY9" fmla="*/ 2062010 h 4233139"/>
              <a:gd name="connsiteX10" fmla="*/ 12172138 w 12191994"/>
              <a:gd name="connsiteY10" fmla="*/ 2073270 h 4233139"/>
              <a:gd name="connsiteX11" fmla="*/ 4335530 w 12191994"/>
              <a:gd name="connsiteY11" fmla="*/ 4157144 h 4233139"/>
              <a:gd name="connsiteX12" fmla="*/ 4303869 w 12191994"/>
              <a:gd name="connsiteY12" fmla="*/ 4159244 h 4233139"/>
              <a:gd name="connsiteX13" fmla="*/ 4393550 w 12191994"/>
              <a:gd name="connsiteY13" fmla="*/ 4151137 h 4233139"/>
              <a:gd name="connsiteX14" fmla="*/ 4199670 w 12191994"/>
              <a:gd name="connsiteY14" fmla="*/ 4117929 h 4233139"/>
              <a:gd name="connsiteX15" fmla="*/ 500184 w 12191994"/>
              <a:gd name="connsiteY15" fmla="*/ 3043554 h 4233139"/>
              <a:gd name="connsiteX16" fmla="*/ 0 w 12191994"/>
              <a:gd name="connsiteY16" fmla="*/ 2813437 h 4233139"/>
              <a:gd name="connsiteX17" fmla="*/ 0 w 12191994"/>
              <a:gd name="connsiteY17" fmla="*/ 0 h 4233139"/>
              <a:gd name="connsiteX0" fmla="*/ 3675237 w 12191994"/>
              <a:gd name="connsiteY0" fmla="*/ 4200953 h 4208872"/>
              <a:gd name="connsiteX1" fmla="*/ 3622991 w 12191994"/>
              <a:gd name="connsiteY1" fmla="*/ 4204420 h 4208872"/>
              <a:gd name="connsiteX2" fmla="*/ 3510832 w 12191994"/>
              <a:gd name="connsiteY2" fmla="*/ 4208872 h 4208872"/>
              <a:gd name="connsiteX3" fmla="*/ 3675237 w 12191994"/>
              <a:gd name="connsiteY3" fmla="*/ 4200953 h 4208872"/>
              <a:gd name="connsiteX4" fmla="*/ 0 w 12191994"/>
              <a:gd name="connsiteY4" fmla="*/ 0 h 4208872"/>
              <a:gd name="connsiteX5" fmla="*/ 12191994 w 12191994"/>
              <a:gd name="connsiteY5" fmla="*/ 0 h 4208872"/>
              <a:gd name="connsiteX6" fmla="*/ 12191994 w 12191994"/>
              <a:gd name="connsiteY6" fmla="*/ 2062010 h 4208872"/>
              <a:gd name="connsiteX7" fmla="*/ 12172138 w 12191994"/>
              <a:gd name="connsiteY7" fmla="*/ 2073270 h 4208872"/>
              <a:gd name="connsiteX8" fmla="*/ 4335530 w 12191994"/>
              <a:gd name="connsiteY8" fmla="*/ 4157144 h 4208872"/>
              <a:gd name="connsiteX9" fmla="*/ 4303869 w 12191994"/>
              <a:gd name="connsiteY9" fmla="*/ 4159244 h 4208872"/>
              <a:gd name="connsiteX10" fmla="*/ 4393550 w 12191994"/>
              <a:gd name="connsiteY10" fmla="*/ 4151137 h 4208872"/>
              <a:gd name="connsiteX11" fmla="*/ 4199670 w 12191994"/>
              <a:gd name="connsiteY11" fmla="*/ 4117929 h 4208872"/>
              <a:gd name="connsiteX12" fmla="*/ 500184 w 12191994"/>
              <a:gd name="connsiteY12" fmla="*/ 3043554 h 4208872"/>
              <a:gd name="connsiteX13" fmla="*/ 0 w 12191994"/>
              <a:gd name="connsiteY13" fmla="*/ 2813437 h 4208872"/>
              <a:gd name="connsiteX14" fmla="*/ 0 w 12191994"/>
              <a:gd name="connsiteY14" fmla="*/ 0 h 4208872"/>
              <a:gd name="connsiteX0" fmla="*/ 3675237 w 12191994"/>
              <a:gd name="connsiteY0" fmla="*/ 4200953 h 4204420"/>
              <a:gd name="connsiteX1" fmla="*/ 3622991 w 12191994"/>
              <a:gd name="connsiteY1" fmla="*/ 4204420 h 4204420"/>
              <a:gd name="connsiteX2" fmla="*/ 3675237 w 12191994"/>
              <a:gd name="connsiteY2" fmla="*/ 4200953 h 4204420"/>
              <a:gd name="connsiteX3" fmla="*/ 0 w 12191994"/>
              <a:gd name="connsiteY3" fmla="*/ 0 h 4204420"/>
              <a:gd name="connsiteX4" fmla="*/ 12191994 w 12191994"/>
              <a:gd name="connsiteY4" fmla="*/ 0 h 4204420"/>
              <a:gd name="connsiteX5" fmla="*/ 12191994 w 12191994"/>
              <a:gd name="connsiteY5" fmla="*/ 2062010 h 4204420"/>
              <a:gd name="connsiteX6" fmla="*/ 12172138 w 12191994"/>
              <a:gd name="connsiteY6" fmla="*/ 2073270 h 4204420"/>
              <a:gd name="connsiteX7" fmla="*/ 4335530 w 12191994"/>
              <a:gd name="connsiteY7" fmla="*/ 4157144 h 4204420"/>
              <a:gd name="connsiteX8" fmla="*/ 4303869 w 12191994"/>
              <a:gd name="connsiteY8" fmla="*/ 4159244 h 4204420"/>
              <a:gd name="connsiteX9" fmla="*/ 4393550 w 12191994"/>
              <a:gd name="connsiteY9" fmla="*/ 4151137 h 4204420"/>
              <a:gd name="connsiteX10" fmla="*/ 4199670 w 12191994"/>
              <a:gd name="connsiteY10" fmla="*/ 4117929 h 4204420"/>
              <a:gd name="connsiteX11" fmla="*/ 500184 w 12191994"/>
              <a:gd name="connsiteY11" fmla="*/ 3043554 h 4204420"/>
              <a:gd name="connsiteX12" fmla="*/ 0 w 12191994"/>
              <a:gd name="connsiteY12" fmla="*/ 2813437 h 4204420"/>
              <a:gd name="connsiteX13" fmla="*/ 0 w 12191994"/>
              <a:gd name="connsiteY13" fmla="*/ 0 h 4204420"/>
              <a:gd name="connsiteX0" fmla="*/ 0 w 12191994"/>
              <a:gd name="connsiteY0" fmla="*/ 0 h 4159244"/>
              <a:gd name="connsiteX1" fmla="*/ 12191994 w 12191994"/>
              <a:gd name="connsiteY1" fmla="*/ 0 h 4159244"/>
              <a:gd name="connsiteX2" fmla="*/ 12191994 w 12191994"/>
              <a:gd name="connsiteY2" fmla="*/ 2062010 h 4159244"/>
              <a:gd name="connsiteX3" fmla="*/ 12172138 w 12191994"/>
              <a:gd name="connsiteY3" fmla="*/ 2073270 h 4159244"/>
              <a:gd name="connsiteX4" fmla="*/ 4335530 w 12191994"/>
              <a:gd name="connsiteY4" fmla="*/ 4157144 h 4159244"/>
              <a:gd name="connsiteX5" fmla="*/ 4303869 w 12191994"/>
              <a:gd name="connsiteY5" fmla="*/ 4159244 h 4159244"/>
              <a:gd name="connsiteX6" fmla="*/ 4393550 w 12191994"/>
              <a:gd name="connsiteY6" fmla="*/ 4151137 h 4159244"/>
              <a:gd name="connsiteX7" fmla="*/ 4199670 w 12191994"/>
              <a:gd name="connsiteY7" fmla="*/ 4117929 h 4159244"/>
              <a:gd name="connsiteX8" fmla="*/ 500184 w 12191994"/>
              <a:gd name="connsiteY8" fmla="*/ 3043554 h 4159244"/>
              <a:gd name="connsiteX9" fmla="*/ 0 w 12191994"/>
              <a:gd name="connsiteY9" fmla="*/ 2813437 h 4159244"/>
              <a:gd name="connsiteX10" fmla="*/ 0 w 12191994"/>
              <a:gd name="connsiteY10" fmla="*/ 0 h 41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4" h="4159244">
                <a:moveTo>
                  <a:pt x="0" y="0"/>
                </a:moveTo>
                <a:lnTo>
                  <a:pt x="12191994" y="0"/>
                </a:lnTo>
                <a:lnTo>
                  <a:pt x="12191994" y="2062010"/>
                </a:lnTo>
                <a:lnTo>
                  <a:pt x="12172138" y="2073270"/>
                </a:lnTo>
                <a:cubicBezTo>
                  <a:pt x="10126645" y="3159296"/>
                  <a:pt x="7398182" y="3912771"/>
                  <a:pt x="4335530" y="4157144"/>
                </a:cubicBezTo>
                <a:lnTo>
                  <a:pt x="4303869" y="4159244"/>
                </a:lnTo>
                <a:lnTo>
                  <a:pt x="4393550" y="4151137"/>
                </a:lnTo>
                <a:lnTo>
                  <a:pt x="4199670" y="4117929"/>
                </a:lnTo>
                <a:cubicBezTo>
                  <a:pt x="2842546" y="3866392"/>
                  <a:pt x="1594227" y="3500596"/>
                  <a:pt x="500184" y="3043554"/>
                </a:cubicBezTo>
                <a:lnTo>
                  <a:pt x="0" y="2813437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95A8ECF8-9EC0-4371-9073-B718C78D330B}"/>
              </a:ext>
            </a:extLst>
          </p:cNvPr>
          <p:cNvSpPr/>
          <p:nvPr userDrawn="1"/>
        </p:nvSpPr>
        <p:spPr>
          <a:xfrm>
            <a:off x="5987168" y="6021954"/>
            <a:ext cx="6204832" cy="836047"/>
          </a:xfrm>
          <a:custGeom>
            <a:avLst/>
            <a:gdLst>
              <a:gd name="connsiteX0" fmla="*/ 0 w 6204832"/>
              <a:gd name="connsiteY0" fmla="*/ 0 h 836047"/>
              <a:gd name="connsiteX1" fmla="*/ 304730 w 6204832"/>
              <a:gd name="connsiteY1" fmla="*/ 38149 h 836047"/>
              <a:gd name="connsiteX2" fmla="*/ 3397819 w 6204832"/>
              <a:gd name="connsiteY2" fmla="*/ 210757 h 836047"/>
              <a:gd name="connsiteX3" fmla="*/ 5889052 w 6204832"/>
              <a:gd name="connsiteY3" fmla="*/ 99488 h 836047"/>
              <a:gd name="connsiteX4" fmla="*/ 6204832 w 6204832"/>
              <a:gd name="connsiteY4" fmla="*/ 63660 h 836047"/>
              <a:gd name="connsiteX5" fmla="*/ 6204832 w 6204832"/>
              <a:gd name="connsiteY5" fmla="*/ 741992 h 836047"/>
              <a:gd name="connsiteX6" fmla="*/ 6204831 w 6204832"/>
              <a:gd name="connsiteY6" fmla="*/ 741992 h 836047"/>
              <a:gd name="connsiteX7" fmla="*/ 6204831 w 6204832"/>
              <a:gd name="connsiteY7" fmla="*/ 836047 h 836047"/>
              <a:gd name="connsiteX8" fmla="*/ 2954095 w 6204832"/>
              <a:gd name="connsiteY8" fmla="*/ 836047 h 836047"/>
              <a:gd name="connsiteX9" fmla="*/ 2930417 w 6204832"/>
              <a:gd name="connsiteY9" fmla="*/ 833175 h 836047"/>
              <a:gd name="connsiteX10" fmla="*/ 165022 w 6204832"/>
              <a:gd name="connsiteY10" fmla="*/ 73132 h 83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04832" h="836047">
                <a:moveTo>
                  <a:pt x="0" y="0"/>
                </a:moveTo>
                <a:lnTo>
                  <a:pt x="304730" y="38149"/>
                </a:lnTo>
                <a:cubicBezTo>
                  <a:pt x="1300024" y="151139"/>
                  <a:pt x="2335168" y="210757"/>
                  <a:pt x="3397819" y="210757"/>
                </a:cubicBezTo>
                <a:cubicBezTo>
                  <a:pt x="4247941" y="210757"/>
                  <a:pt x="5080458" y="172602"/>
                  <a:pt x="5889052" y="99488"/>
                </a:cubicBezTo>
                <a:lnTo>
                  <a:pt x="6204832" y="63660"/>
                </a:lnTo>
                <a:lnTo>
                  <a:pt x="6204832" y="741992"/>
                </a:lnTo>
                <a:lnTo>
                  <a:pt x="6204831" y="741992"/>
                </a:lnTo>
                <a:lnTo>
                  <a:pt x="6204831" y="836047"/>
                </a:lnTo>
                <a:lnTo>
                  <a:pt x="2954095" y="836047"/>
                </a:lnTo>
                <a:lnTo>
                  <a:pt x="2930417" y="833175"/>
                </a:lnTo>
                <a:cubicBezTo>
                  <a:pt x="1933531" y="687458"/>
                  <a:pt x="1000874" y="426847"/>
                  <a:pt x="165022" y="73132"/>
                </a:cubicBezTo>
                <a:close/>
              </a:path>
            </a:pathLst>
          </a:custGeom>
          <a:solidFill>
            <a:srgbClr val="048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90A6D83-D876-44E9-844F-067A0C9D2F58}"/>
              </a:ext>
            </a:extLst>
          </p:cNvPr>
          <p:cNvSpPr/>
          <p:nvPr userDrawn="1"/>
        </p:nvSpPr>
        <p:spPr>
          <a:xfrm>
            <a:off x="0" y="2240554"/>
            <a:ext cx="12192000" cy="3861530"/>
          </a:xfrm>
          <a:custGeom>
            <a:avLst/>
            <a:gdLst>
              <a:gd name="connsiteX0" fmla="*/ 4072878 w 4072878"/>
              <a:gd name="connsiteY0" fmla="*/ 0 h 2548371"/>
              <a:gd name="connsiteX1" fmla="*/ 4072878 w 4072878"/>
              <a:gd name="connsiteY1" fmla="*/ 2451296 h 2548371"/>
              <a:gd name="connsiteX2" fmla="*/ 3967388 w 4072878"/>
              <a:gd name="connsiteY2" fmla="*/ 2474940 h 2548371"/>
              <a:gd name="connsiteX3" fmla="*/ 3135163 w 4072878"/>
              <a:gd name="connsiteY3" fmla="*/ 2548371 h 2548371"/>
              <a:gd name="connsiteX4" fmla="*/ 144639 w 4072878"/>
              <a:gd name="connsiteY4" fmla="*/ 1474801 h 2548371"/>
              <a:gd name="connsiteX5" fmla="*/ 0 w 4072878"/>
              <a:gd name="connsiteY5" fmla="*/ 1349511 h 2548371"/>
              <a:gd name="connsiteX6" fmla="*/ 7645 w 4072878"/>
              <a:gd name="connsiteY6" fmla="*/ 1350876 h 2548371"/>
              <a:gd name="connsiteX7" fmla="*/ 723622 w 4072878"/>
              <a:gd name="connsiteY7" fmla="*/ 1405047 h 2548371"/>
              <a:gd name="connsiteX8" fmla="*/ 3884734 w 4072878"/>
              <a:gd name="connsiteY8" fmla="*/ 183710 h 254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2878" h="2548371">
                <a:moveTo>
                  <a:pt x="4072878" y="0"/>
                </a:moveTo>
                <a:lnTo>
                  <a:pt x="4072878" y="2451296"/>
                </a:lnTo>
                <a:lnTo>
                  <a:pt x="3967388" y="2474940"/>
                </a:lnTo>
                <a:cubicBezTo>
                  <a:pt x="3697268" y="2523191"/>
                  <a:pt x="3419156" y="2548371"/>
                  <a:pt x="3135163" y="2548371"/>
                </a:cubicBezTo>
                <a:cubicBezTo>
                  <a:pt x="1999192" y="2548371"/>
                  <a:pt x="957318" y="2145483"/>
                  <a:pt x="144639" y="1474801"/>
                </a:cubicBezTo>
                <a:lnTo>
                  <a:pt x="0" y="1349511"/>
                </a:lnTo>
                <a:lnTo>
                  <a:pt x="7645" y="1350876"/>
                </a:lnTo>
                <a:cubicBezTo>
                  <a:pt x="241098" y="1386547"/>
                  <a:pt x="480200" y="1405047"/>
                  <a:pt x="723622" y="1405047"/>
                </a:cubicBezTo>
                <a:cubicBezTo>
                  <a:pt x="1940736" y="1405047"/>
                  <a:pt x="3049826" y="942548"/>
                  <a:pt x="3884734" y="183710"/>
                </a:cubicBezTo>
                <a:close/>
              </a:path>
            </a:pathLst>
          </a:custGeom>
          <a:solidFill>
            <a:srgbClr val="31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ABCC98-1580-4C28-8EDC-0F8AF5CA9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97" y="2814638"/>
            <a:ext cx="9144000" cy="2387600"/>
          </a:xfrm>
        </p:spPr>
        <p:txBody>
          <a:bodyPr rIns="365760" anchor="b">
            <a:normAutofit/>
          </a:bodyPr>
          <a:lstStyle>
            <a:lvl1pPr algn="r"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E19115-C742-440E-8A08-171CBD18F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7" y="5202238"/>
            <a:ext cx="9144000" cy="899846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EC0A06-6586-46C1-B5BF-0E56DC48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6BDF8E-04ED-4796-A02C-D6887C621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707708-0653-4BFE-BDCB-7EDB4C08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05F7C3-4860-4DB0-A451-57EE24F2F70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41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87E7E4-22B8-4563-90A9-82C2F2EE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487"/>
            <a:ext cx="10515600" cy="397047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D3D668-2187-49D6-94E7-BD02742A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CF5D45-ED52-47C3-9243-A1D3EB52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8AC4EA-A078-49A4-87BA-F66FC7D1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CA7D016-7F3E-42AE-8E88-2831840D063A}"/>
              </a:ext>
            </a:extLst>
          </p:cNvPr>
          <p:cNvSpPr/>
          <p:nvPr userDrawn="1"/>
        </p:nvSpPr>
        <p:spPr>
          <a:xfrm>
            <a:off x="45126" y="-241"/>
            <a:ext cx="12146874" cy="1796838"/>
          </a:xfrm>
          <a:custGeom>
            <a:avLst/>
            <a:gdLst>
              <a:gd name="connsiteX0" fmla="*/ 0 w 12146874"/>
              <a:gd name="connsiteY0" fmla="*/ 0 h 1796838"/>
              <a:gd name="connsiteX1" fmla="*/ 12146874 w 12146874"/>
              <a:gd name="connsiteY1" fmla="*/ 0 h 1796838"/>
              <a:gd name="connsiteX2" fmla="*/ 12146874 w 12146874"/>
              <a:gd name="connsiteY2" fmla="*/ 1649741 h 1796838"/>
              <a:gd name="connsiteX3" fmla="*/ 11831094 w 12146874"/>
              <a:gd name="connsiteY3" fmla="*/ 1685569 h 1796838"/>
              <a:gd name="connsiteX4" fmla="*/ 9339861 w 12146874"/>
              <a:gd name="connsiteY4" fmla="*/ 1796838 h 1796838"/>
              <a:gd name="connsiteX5" fmla="*/ 387845 w 12146874"/>
              <a:gd name="connsiteY5" fmla="*/ 170064 h 179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6874" h="1796838">
                <a:moveTo>
                  <a:pt x="0" y="0"/>
                </a:moveTo>
                <a:lnTo>
                  <a:pt x="12146874" y="0"/>
                </a:lnTo>
                <a:lnTo>
                  <a:pt x="12146874" y="1649741"/>
                </a:lnTo>
                <a:lnTo>
                  <a:pt x="11831094" y="1685569"/>
                </a:lnTo>
                <a:cubicBezTo>
                  <a:pt x="11022500" y="1758683"/>
                  <a:pt x="10189983" y="1796838"/>
                  <a:pt x="9339861" y="1796838"/>
                </a:cubicBezTo>
                <a:cubicBezTo>
                  <a:pt x="5939378" y="1796838"/>
                  <a:pt x="2820568" y="1186345"/>
                  <a:pt x="387845" y="170064"/>
                </a:cubicBezTo>
                <a:close/>
              </a:path>
            </a:pathLst>
          </a:custGeom>
          <a:solidFill>
            <a:srgbClr val="31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D38FA49-F54C-46BB-8304-6FA01A5FB09B}"/>
              </a:ext>
            </a:extLst>
          </p:cNvPr>
          <p:cNvSpPr/>
          <p:nvPr userDrawn="1"/>
        </p:nvSpPr>
        <p:spPr>
          <a:xfrm>
            <a:off x="3" y="60425"/>
            <a:ext cx="4395933" cy="1439984"/>
          </a:xfrm>
          <a:custGeom>
            <a:avLst/>
            <a:gdLst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8" fmla="*/ 0 w 1467716"/>
              <a:gd name="connsiteY8" fmla="*/ 0 h 943303"/>
              <a:gd name="connsiteX0" fmla="*/ 0 w 1468512"/>
              <a:gd name="connsiteY0" fmla="*/ 0 h 943303"/>
              <a:gd name="connsiteX1" fmla="*/ 167092 w 1468512"/>
              <a:gd name="connsiteY1" fmla="*/ 151863 h 943303"/>
              <a:gd name="connsiteX2" fmla="*/ 1402948 w 1468512"/>
              <a:gd name="connsiteY2" fmla="*/ 860884 h 943303"/>
              <a:gd name="connsiteX3" fmla="*/ 1468512 w 1468512"/>
              <a:gd name="connsiteY3" fmla="*/ 884359 h 943303"/>
              <a:gd name="connsiteX4" fmla="*/ 1426853 w 1468512"/>
              <a:gd name="connsiteY4" fmla="*/ 890097 h 943303"/>
              <a:gd name="connsiteX5" fmla="*/ 723619 w 1468512"/>
              <a:gd name="connsiteY5" fmla="*/ 943303 h 943303"/>
              <a:gd name="connsiteX6" fmla="*/ 20386 w 1468512"/>
              <a:gd name="connsiteY6" fmla="*/ 890097 h 943303"/>
              <a:gd name="connsiteX7" fmla="*/ 0 w 1468512"/>
              <a:gd name="connsiteY7" fmla="*/ 886456 h 943303"/>
              <a:gd name="connsiteX8" fmla="*/ 0 w 1468512"/>
              <a:gd name="connsiteY8" fmla="*/ 0 h 94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512" h="943303">
                <a:moveTo>
                  <a:pt x="0" y="0"/>
                </a:moveTo>
                <a:lnTo>
                  <a:pt x="167092" y="151863"/>
                </a:lnTo>
                <a:cubicBezTo>
                  <a:pt x="532570" y="453482"/>
                  <a:pt x="949585" y="694885"/>
                  <a:pt x="1402948" y="860884"/>
                </a:cubicBezTo>
                <a:lnTo>
                  <a:pt x="1468512" y="884359"/>
                </a:lnTo>
                <a:lnTo>
                  <a:pt x="1426853" y="890097"/>
                </a:lnTo>
                <a:cubicBezTo>
                  <a:pt x="1197556" y="925132"/>
                  <a:pt x="962710" y="943303"/>
                  <a:pt x="723619" y="943303"/>
                </a:cubicBezTo>
                <a:cubicBezTo>
                  <a:pt x="484529" y="943303"/>
                  <a:pt x="249683" y="925132"/>
                  <a:pt x="20386" y="890097"/>
                </a:cubicBezTo>
                <a:lnTo>
                  <a:pt x="0" y="886456"/>
                </a:lnTo>
                <a:lnTo>
                  <a:pt x="0" y="0"/>
                </a:lnTo>
                <a:close/>
              </a:path>
            </a:pathLst>
          </a:custGeom>
          <a:solidFill>
            <a:srgbClr val="048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3A9CD-3B45-484B-BD1B-18EDBCB5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8"/>
            <a:ext cx="11353800" cy="1325563"/>
          </a:xfrm>
        </p:spPr>
        <p:txBody>
          <a:bodyPr rIns="365760" anchor="ctr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60333142-6414-40B5-BB7E-DF934194E3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047997" y="1018598"/>
            <a:ext cx="9144000" cy="714499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62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87E7E4-22B8-4563-90A9-82C2F2EE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487"/>
            <a:ext cx="10515600" cy="397047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D3D668-2187-49D6-94E7-BD02742A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CF5D45-ED52-47C3-9243-A1D3EB52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8AC4EA-A078-49A4-87BA-F66FC7D1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CA7D016-7F3E-42AE-8E88-2831840D063A}"/>
              </a:ext>
            </a:extLst>
          </p:cNvPr>
          <p:cNvSpPr/>
          <p:nvPr userDrawn="1"/>
        </p:nvSpPr>
        <p:spPr>
          <a:xfrm>
            <a:off x="45126" y="-241"/>
            <a:ext cx="12146874" cy="1796838"/>
          </a:xfrm>
          <a:custGeom>
            <a:avLst/>
            <a:gdLst>
              <a:gd name="connsiteX0" fmla="*/ 0 w 12146874"/>
              <a:gd name="connsiteY0" fmla="*/ 0 h 1796838"/>
              <a:gd name="connsiteX1" fmla="*/ 12146874 w 12146874"/>
              <a:gd name="connsiteY1" fmla="*/ 0 h 1796838"/>
              <a:gd name="connsiteX2" fmla="*/ 12146874 w 12146874"/>
              <a:gd name="connsiteY2" fmla="*/ 1649741 h 1796838"/>
              <a:gd name="connsiteX3" fmla="*/ 11831094 w 12146874"/>
              <a:gd name="connsiteY3" fmla="*/ 1685569 h 1796838"/>
              <a:gd name="connsiteX4" fmla="*/ 9339861 w 12146874"/>
              <a:gd name="connsiteY4" fmla="*/ 1796838 h 1796838"/>
              <a:gd name="connsiteX5" fmla="*/ 387845 w 12146874"/>
              <a:gd name="connsiteY5" fmla="*/ 170064 h 179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6874" h="1796838">
                <a:moveTo>
                  <a:pt x="0" y="0"/>
                </a:moveTo>
                <a:lnTo>
                  <a:pt x="12146874" y="0"/>
                </a:lnTo>
                <a:lnTo>
                  <a:pt x="12146874" y="1649741"/>
                </a:lnTo>
                <a:lnTo>
                  <a:pt x="11831094" y="1685569"/>
                </a:lnTo>
                <a:cubicBezTo>
                  <a:pt x="11022500" y="1758683"/>
                  <a:pt x="10189983" y="1796838"/>
                  <a:pt x="9339861" y="1796838"/>
                </a:cubicBezTo>
                <a:cubicBezTo>
                  <a:pt x="5939378" y="1796838"/>
                  <a:pt x="2820568" y="1186345"/>
                  <a:pt x="387845" y="170064"/>
                </a:cubicBezTo>
                <a:close/>
              </a:path>
            </a:pathLst>
          </a:custGeom>
          <a:solidFill>
            <a:srgbClr val="31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D38FA49-F54C-46BB-8304-6FA01A5FB09B}"/>
              </a:ext>
            </a:extLst>
          </p:cNvPr>
          <p:cNvSpPr/>
          <p:nvPr userDrawn="1"/>
        </p:nvSpPr>
        <p:spPr>
          <a:xfrm>
            <a:off x="3" y="60425"/>
            <a:ext cx="4395933" cy="1439984"/>
          </a:xfrm>
          <a:custGeom>
            <a:avLst/>
            <a:gdLst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8" fmla="*/ 0 w 1467716"/>
              <a:gd name="connsiteY8" fmla="*/ 0 h 943303"/>
              <a:gd name="connsiteX0" fmla="*/ 0 w 1468512"/>
              <a:gd name="connsiteY0" fmla="*/ 0 h 943303"/>
              <a:gd name="connsiteX1" fmla="*/ 167092 w 1468512"/>
              <a:gd name="connsiteY1" fmla="*/ 151863 h 943303"/>
              <a:gd name="connsiteX2" fmla="*/ 1402948 w 1468512"/>
              <a:gd name="connsiteY2" fmla="*/ 860884 h 943303"/>
              <a:gd name="connsiteX3" fmla="*/ 1468512 w 1468512"/>
              <a:gd name="connsiteY3" fmla="*/ 884359 h 943303"/>
              <a:gd name="connsiteX4" fmla="*/ 1426853 w 1468512"/>
              <a:gd name="connsiteY4" fmla="*/ 890097 h 943303"/>
              <a:gd name="connsiteX5" fmla="*/ 723619 w 1468512"/>
              <a:gd name="connsiteY5" fmla="*/ 943303 h 943303"/>
              <a:gd name="connsiteX6" fmla="*/ 20386 w 1468512"/>
              <a:gd name="connsiteY6" fmla="*/ 890097 h 943303"/>
              <a:gd name="connsiteX7" fmla="*/ 0 w 1468512"/>
              <a:gd name="connsiteY7" fmla="*/ 886456 h 943303"/>
              <a:gd name="connsiteX8" fmla="*/ 0 w 1468512"/>
              <a:gd name="connsiteY8" fmla="*/ 0 h 94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512" h="943303">
                <a:moveTo>
                  <a:pt x="0" y="0"/>
                </a:moveTo>
                <a:lnTo>
                  <a:pt x="167092" y="151863"/>
                </a:lnTo>
                <a:cubicBezTo>
                  <a:pt x="532570" y="453482"/>
                  <a:pt x="949585" y="694885"/>
                  <a:pt x="1402948" y="860884"/>
                </a:cubicBezTo>
                <a:lnTo>
                  <a:pt x="1468512" y="884359"/>
                </a:lnTo>
                <a:lnTo>
                  <a:pt x="1426853" y="890097"/>
                </a:lnTo>
                <a:cubicBezTo>
                  <a:pt x="1197556" y="925132"/>
                  <a:pt x="962710" y="943303"/>
                  <a:pt x="723619" y="943303"/>
                </a:cubicBezTo>
                <a:cubicBezTo>
                  <a:pt x="484529" y="943303"/>
                  <a:pt x="249683" y="925132"/>
                  <a:pt x="20386" y="890097"/>
                </a:cubicBezTo>
                <a:lnTo>
                  <a:pt x="0" y="886456"/>
                </a:lnTo>
                <a:lnTo>
                  <a:pt x="0" y="0"/>
                </a:lnTo>
                <a:close/>
              </a:path>
            </a:pathLst>
          </a:custGeom>
          <a:solidFill>
            <a:srgbClr val="3F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3A9CD-3B45-484B-BD1B-18EDBCB5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8"/>
            <a:ext cx="11353800" cy="1325563"/>
          </a:xfrm>
        </p:spPr>
        <p:txBody>
          <a:bodyPr rIns="365760" anchor="ctr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60333142-6414-40B5-BB7E-DF934194E3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047997" y="1018598"/>
            <a:ext cx="9144000" cy="714499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56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87E7E4-22B8-4563-90A9-82C2F2EE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487"/>
            <a:ext cx="10515600" cy="397047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D3D668-2187-49D6-94E7-BD02742A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CF5D45-ED52-47C3-9243-A1D3EB52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8AC4EA-A078-49A4-87BA-F66FC7D1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CA7D016-7F3E-42AE-8E88-2831840D063A}"/>
              </a:ext>
            </a:extLst>
          </p:cNvPr>
          <p:cNvSpPr/>
          <p:nvPr userDrawn="1"/>
        </p:nvSpPr>
        <p:spPr>
          <a:xfrm>
            <a:off x="45126" y="-241"/>
            <a:ext cx="12146874" cy="1796838"/>
          </a:xfrm>
          <a:custGeom>
            <a:avLst/>
            <a:gdLst>
              <a:gd name="connsiteX0" fmla="*/ 0 w 12146874"/>
              <a:gd name="connsiteY0" fmla="*/ 0 h 1796838"/>
              <a:gd name="connsiteX1" fmla="*/ 12146874 w 12146874"/>
              <a:gd name="connsiteY1" fmla="*/ 0 h 1796838"/>
              <a:gd name="connsiteX2" fmla="*/ 12146874 w 12146874"/>
              <a:gd name="connsiteY2" fmla="*/ 1649741 h 1796838"/>
              <a:gd name="connsiteX3" fmla="*/ 11831094 w 12146874"/>
              <a:gd name="connsiteY3" fmla="*/ 1685569 h 1796838"/>
              <a:gd name="connsiteX4" fmla="*/ 9339861 w 12146874"/>
              <a:gd name="connsiteY4" fmla="*/ 1796838 h 1796838"/>
              <a:gd name="connsiteX5" fmla="*/ 387845 w 12146874"/>
              <a:gd name="connsiteY5" fmla="*/ 170064 h 179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6874" h="1796838">
                <a:moveTo>
                  <a:pt x="0" y="0"/>
                </a:moveTo>
                <a:lnTo>
                  <a:pt x="12146874" y="0"/>
                </a:lnTo>
                <a:lnTo>
                  <a:pt x="12146874" y="1649741"/>
                </a:lnTo>
                <a:lnTo>
                  <a:pt x="11831094" y="1685569"/>
                </a:lnTo>
                <a:cubicBezTo>
                  <a:pt x="11022500" y="1758683"/>
                  <a:pt x="10189983" y="1796838"/>
                  <a:pt x="9339861" y="1796838"/>
                </a:cubicBezTo>
                <a:cubicBezTo>
                  <a:pt x="5939378" y="1796838"/>
                  <a:pt x="2820568" y="1186345"/>
                  <a:pt x="387845" y="170064"/>
                </a:cubicBezTo>
                <a:close/>
              </a:path>
            </a:pathLst>
          </a:custGeom>
          <a:solidFill>
            <a:srgbClr val="31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D38FA49-F54C-46BB-8304-6FA01A5FB09B}"/>
              </a:ext>
            </a:extLst>
          </p:cNvPr>
          <p:cNvSpPr/>
          <p:nvPr userDrawn="1"/>
        </p:nvSpPr>
        <p:spPr>
          <a:xfrm>
            <a:off x="3" y="60425"/>
            <a:ext cx="4395933" cy="1439984"/>
          </a:xfrm>
          <a:custGeom>
            <a:avLst/>
            <a:gdLst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8" fmla="*/ 0 w 1467716"/>
              <a:gd name="connsiteY8" fmla="*/ 0 h 943303"/>
              <a:gd name="connsiteX0" fmla="*/ 0 w 1468512"/>
              <a:gd name="connsiteY0" fmla="*/ 0 h 943303"/>
              <a:gd name="connsiteX1" fmla="*/ 167092 w 1468512"/>
              <a:gd name="connsiteY1" fmla="*/ 151863 h 943303"/>
              <a:gd name="connsiteX2" fmla="*/ 1402948 w 1468512"/>
              <a:gd name="connsiteY2" fmla="*/ 860884 h 943303"/>
              <a:gd name="connsiteX3" fmla="*/ 1468512 w 1468512"/>
              <a:gd name="connsiteY3" fmla="*/ 884359 h 943303"/>
              <a:gd name="connsiteX4" fmla="*/ 1426853 w 1468512"/>
              <a:gd name="connsiteY4" fmla="*/ 890097 h 943303"/>
              <a:gd name="connsiteX5" fmla="*/ 723619 w 1468512"/>
              <a:gd name="connsiteY5" fmla="*/ 943303 h 943303"/>
              <a:gd name="connsiteX6" fmla="*/ 20386 w 1468512"/>
              <a:gd name="connsiteY6" fmla="*/ 890097 h 943303"/>
              <a:gd name="connsiteX7" fmla="*/ 0 w 1468512"/>
              <a:gd name="connsiteY7" fmla="*/ 886456 h 943303"/>
              <a:gd name="connsiteX8" fmla="*/ 0 w 1468512"/>
              <a:gd name="connsiteY8" fmla="*/ 0 h 94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512" h="943303">
                <a:moveTo>
                  <a:pt x="0" y="0"/>
                </a:moveTo>
                <a:lnTo>
                  <a:pt x="167092" y="151863"/>
                </a:lnTo>
                <a:cubicBezTo>
                  <a:pt x="532570" y="453482"/>
                  <a:pt x="949585" y="694885"/>
                  <a:pt x="1402948" y="860884"/>
                </a:cubicBezTo>
                <a:lnTo>
                  <a:pt x="1468512" y="884359"/>
                </a:lnTo>
                <a:lnTo>
                  <a:pt x="1426853" y="890097"/>
                </a:lnTo>
                <a:cubicBezTo>
                  <a:pt x="1197556" y="925132"/>
                  <a:pt x="962710" y="943303"/>
                  <a:pt x="723619" y="943303"/>
                </a:cubicBezTo>
                <a:cubicBezTo>
                  <a:pt x="484529" y="943303"/>
                  <a:pt x="249683" y="925132"/>
                  <a:pt x="20386" y="890097"/>
                </a:cubicBezTo>
                <a:lnTo>
                  <a:pt x="0" y="886456"/>
                </a:lnTo>
                <a:lnTo>
                  <a:pt x="0" y="0"/>
                </a:lnTo>
                <a:close/>
              </a:path>
            </a:pathLst>
          </a:custGeom>
          <a:solidFill>
            <a:srgbClr val="048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3A9CD-3B45-484B-BD1B-18EDBCB5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8"/>
            <a:ext cx="11353800" cy="1325563"/>
          </a:xfrm>
        </p:spPr>
        <p:txBody>
          <a:bodyPr rIns="365760" anchor="ctr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60333142-6414-40B5-BB7E-DF934194E3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047997" y="1018598"/>
            <a:ext cx="9144000" cy="714499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4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87E7E4-22B8-4563-90A9-82C2F2EE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487"/>
            <a:ext cx="10515600" cy="397047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D3D668-2187-49D6-94E7-BD02742A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CF5D45-ED52-47C3-9243-A1D3EB52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8AC4EA-A078-49A4-87BA-F66FC7D1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CA7D016-7F3E-42AE-8E88-2831840D063A}"/>
              </a:ext>
            </a:extLst>
          </p:cNvPr>
          <p:cNvSpPr/>
          <p:nvPr userDrawn="1"/>
        </p:nvSpPr>
        <p:spPr>
          <a:xfrm>
            <a:off x="45126" y="-241"/>
            <a:ext cx="12146874" cy="1796838"/>
          </a:xfrm>
          <a:custGeom>
            <a:avLst/>
            <a:gdLst>
              <a:gd name="connsiteX0" fmla="*/ 0 w 12146874"/>
              <a:gd name="connsiteY0" fmla="*/ 0 h 1796838"/>
              <a:gd name="connsiteX1" fmla="*/ 12146874 w 12146874"/>
              <a:gd name="connsiteY1" fmla="*/ 0 h 1796838"/>
              <a:gd name="connsiteX2" fmla="*/ 12146874 w 12146874"/>
              <a:gd name="connsiteY2" fmla="*/ 1649741 h 1796838"/>
              <a:gd name="connsiteX3" fmla="*/ 11831094 w 12146874"/>
              <a:gd name="connsiteY3" fmla="*/ 1685569 h 1796838"/>
              <a:gd name="connsiteX4" fmla="*/ 9339861 w 12146874"/>
              <a:gd name="connsiteY4" fmla="*/ 1796838 h 1796838"/>
              <a:gd name="connsiteX5" fmla="*/ 387845 w 12146874"/>
              <a:gd name="connsiteY5" fmla="*/ 170064 h 179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6874" h="1796838">
                <a:moveTo>
                  <a:pt x="0" y="0"/>
                </a:moveTo>
                <a:lnTo>
                  <a:pt x="12146874" y="0"/>
                </a:lnTo>
                <a:lnTo>
                  <a:pt x="12146874" y="1649741"/>
                </a:lnTo>
                <a:lnTo>
                  <a:pt x="11831094" y="1685569"/>
                </a:lnTo>
                <a:cubicBezTo>
                  <a:pt x="11022500" y="1758683"/>
                  <a:pt x="10189983" y="1796838"/>
                  <a:pt x="9339861" y="1796838"/>
                </a:cubicBezTo>
                <a:cubicBezTo>
                  <a:pt x="5939378" y="1796838"/>
                  <a:pt x="2820568" y="1186345"/>
                  <a:pt x="387845" y="170064"/>
                </a:cubicBezTo>
                <a:close/>
              </a:path>
            </a:pathLst>
          </a:custGeom>
          <a:solidFill>
            <a:srgbClr val="31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D38FA49-F54C-46BB-8304-6FA01A5FB09B}"/>
              </a:ext>
            </a:extLst>
          </p:cNvPr>
          <p:cNvSpPr/>
          <p:nvPr userDrawn="1"/>
        </p:nvSpPr>
        <p:spPr>
          <a:xfrm>
            <a:off x="3" y="60425"/>
            <a:ext cx="4395933" cy="1439984"/>
          </a:xfrm>
          <a:custGeom>
            <a:avLst/>
            <a:gdLst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8" fmla="*/ 0 w 1467716"/>
              <a:gd name="connsiteY8" fmla="*/ 0 h 943303"/>
              <a:gd name="connsiteX0" fmla="*/ 0 w 1468512"/>
              <a:gd name="connsiteY0" fmla="*/ 0 h 943303"/>
              <a:gd name="connsiteX1" fmla="*/ 167092 w 1468512"/>
              <a:gd name="connsiteY1" fmla="*/ 151863 h 943303"/>
              <a:gd name="connsiteX2" fmla="*/ 1402948 w 1468512"/>
              <a:gd name="connsiteY2" fmla="*/ 860884 h 943303"/>
              <a:gd name="connsiteX3" fmla="*/ 1468512 w 1468512"/>
              <a:gd name="connsiteY3" fmla="*/ 884359 h 943303"/>
              <a:gd name="connsiteX4" fmla="*/ 1426853 w 1468512"/>
              <a:gd name="connsiteY4" fmla="*/ 890097 h 943303"/>
              <a:gd name="connsiteX5" fmla="*/ 723619 w 1468512"/>
              <a:gd name="connsiteY5" fmla="*/ 943303 h 943303"/>
              <a:gd name="connsiteX6" fmla="*/ 20386 w 1468512"/>
              <a:gd name="connsiteY6" fmla="*/ 890097 h 943303"/>
              <a:gd name="connsiteX7" fmla="*/ 0 w 1468512"/>
              <a:gd name="connsiteY7" fmla="*/ 886456 h 943303"/>
              <a:gd name="connsiteX8" fmla="*/ 0 w 1468512"/>
              <a:gd name="connsiteY8" fmla="*/ 0 h 94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512" h="943303">
                <a:moveTo>
                  <a:pt x="0" y="0"/>
                </a:moveTo>
                <a:lnTo>
                  <a:pt x="167092" y="151863"/>
                </a:lnTo>
                <a:cubicBezTo>
                  <a:pt x="532570" y="453482"/>
                  <a:pt x="949585" y="694885"/>
                  <a:pt x="1402948" y="860884"/>
                </a:cubicBezTo>
                <a:lnTo>
                  <a:pt x="1468512" y="884359"/>
                </a:lnTo>
                <a:lnTo>
                  <a:pt x="1426853" y="890097"/>
                </a:lnTo>
                <a:cubicBezTo>
                  <a:pt x="1197556" y="925132"/>
                  <a:pt x="962710" y="943303"/>
                  <a:pt x="723619" y="943303"/>
                </a:cubicBezTo>
                <a:cubicBezTo>
                  <a:pt x="484529" y="943303"/>
                  <a:pt x="249683" y="925132"/>
                  <a:pt x="20386" y="890097"/>
                </a:cubicBezTo>
                <a:lnTo>
                  <a:pt x="0" y="886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3A9CD-3B45-484B-BD1B-18EDBCB5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8"/>
            <a:ext cx="11353800" cy="1325563"/>
          </a:xfrm>
        </p:spPr>
        <p:txBody>
          <a:bodyPr rIns="365760" anchor="ctr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60333142-6414-40B5-BB7E-DF934194E3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047997" y="1018598"/>
            <a:ext cx="9144000" cy="714499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02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7004AC-9159-4934-8481-28CFB4B4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56811C-389E-4C9A-9545-FD7B79A7D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122F26-D929-4224-B7D5-F9CC419E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CEDAD2-3D9E-4B72-AB17-C033F18A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9586D7-6C7E-4A29-AFAD-F8AF921E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60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E226FE-2A1A-42E8-8EB8-E8C2F1FF1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5A07FC-5F80-4767-A8D4-75E008AE6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CEDFBF-95C8-482A-B30A-04986A025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D208A8-1524-4742-BDE9-246AD4B9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B00CFF-B864-4717-99A5-43C9EA07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1F6820-5E3F-49A9-8E44-8ECF083F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007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D783B-03A0-409F-8573-D57329B5F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CB7087-5633-49FA-8485-A981586BC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E79E2C-033B-4FBA-A3E2-A445B074A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59FFF85-E5C7-4BEE-B6C4-60A80C3B61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52009E7-C5BE-40E0-9D13-EBAA5DE9A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8201D6F-9B4A-4DA8-874F-D47E161CE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8F3727-9126-450C-9166-FA163FBC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9D302A-A571-4F55-8B61-EA8AB97E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70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77D749-FDF9-4F94-A421-8EABE309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264008-8BD8-4542-8DFA-D33857B3E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B89E25-02BB-4E6D-A193-F5D306FAB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8C2355-36B6-4F9E-BA79-5CA5E9C4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5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81EAFB-B6A5-4380-9C39-01D3761D3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7585C40-FDBA-43C0-90CF-DDBB124AF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7D6155-F780-4D68-868D-D48E5912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55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A874A6-9ACF-48E9-94B2-A31C5D9D2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9C8485-679C-4CBF-96E0-7B94ACE0F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9C0E27-1D0F-4482-BEB4-7B35D1308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6A8B8C-412F-4976-86BF-302698208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285394-D95D-4871-B12A-BAB69CEA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958251-DB04-4CC3-8D3F-72EFC2D5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759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DA641-9EB4-47B3-96C0-8C6296E96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2135125-47C4-4402-8ECD-A77221001D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B04F91-84C2-4779-B493-9A846A0B9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8BC727-52D8-44D1-9315-E16DC5F80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C021E5-8C17-46A9-941A-D3D45533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2FAE64-06A5-4DE1-81C2-B4718D55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6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87E7E4-22B8-4563-90A9-82C2F2EE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487"/>
            <a:ext cx="10515600" cy="397047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D3D668-2187-49D6-94E7-BD02742A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CF5D45-ED52-47C3-9243-A1D3EB52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8AC4EA-A078-49A4-87BA-F66FC7D1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CA7D016-7F3E-42AE-8E88-2831840D063A}"/>
              </a:ext>
            </a:extLst>
          </p:cNvPr>
          <p:cNvSpPr/>
          <p:nvPr userDrawn="1"/>
        </p:nvSpPr>
        <p:spPr>
          <a:xfrm>
            <a:off x="45126" y="-241"/>
            <a:ext cx="12146874" cy="1796838"/>
          </a:xfrm>
          <a:custGeom>
            <a:avLst/>
            <a:gdLst>
              <a:gd name="connsiteX0" fmla="*/ 0 w 12146874"/>
              <a:gd name="connsiteY0" fmla="*/ 0 h 1796838"/>
              <a:gd name="connsiteX1" fmla="*/ 12146874 w 12146874"/>
              <a:gd name="connsiteY1" fmla="*/ 0 h 1796838"/>
              <a:gd name="connsiteX2" fmla="*/ 12146874 w 12146874"/>
              <a:gd name="connsiteY2" fmla="*/ 1649741 h 1796838"/>
              <a:gd name="connsiteX3" fmla="*/ 11831094 w 12146874"/>
              <a:gd name="connsiteY3" fmla="*/ 1685569 h 1796838"/>
              <a:gd name="connsiteX4" fmla="*/ 9339861 w 12146874"/>
              <a:gd name="connsiteY4" fmla="*/ 1796838 h 1796838"/>
              <a:gd name="connsiteX5" fmla="*/ 387845 w 12146874"/>
              <a:gd name="connsiteY5" fmla="*/ 170064 h 179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6874" h="1796838">
                <a:moveTo>
                  <a:pt x="0" y="0"/>
                </a:moveTo>
                <a:lnTo>
                  <a:pt x="12146874" y="0"/>
                </a:lnTo>
                <a:lnTo>
                  <a:pt x="12146874" y="1649741"/>
                </a:lnTo>
                <a:lnTo>
                  <a:pt x="11831094" y="1685569"/>
                </a:lnTo>
                <a:cubicBezTo>
                  <a:pt x="11022500" y="1758683"/>
                  <a:pt x="10189983" y="1796838"/>
                  <a:pt x="9339861" y="1796838"/>
                </a:cubicBezTo>
                <a:cubicBezTo>
                  <a:pt x="5939378" y="1796838"/>
                  <a:pt x="2820568" y="1186345"/>
                  <a:pt x="387845" y="170064"/>
                </a:cubicBezTo>
                <a:close/>
              </a:path>
            </a:pathLst>
          </a:custGeom>
          <a:solidFill>
            <a:srgbClr val="31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D38FA49-F54C-46BB-8304-6FA01A5FB09B}"/>
              </a:ext>
            </a:extLst>
          </p:cNvPr>
          <p:cNvSpPr/>
          <p:nvPr userDrawn="1"/>
        </p:nvSpPr>
        <p:spPr>
          <a:xfrm>
            <a:off x="3" y="60425"/>
            <a:ext cx="4395933" cy="1439984"/>
          </a:xfrm>
          <a:custGeom>
            <a:avLst/>
            <a:gdLst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8" fmla="*/ 0 w 1467716"/>
              <a:gd name="connsiteY8" fmla="*/ 0 h 943303"/>
              <a:gd name="connsiteX0" fmla="*/ 0 w 1468512"/>
              <a:gd name="connsiteY0" fmla="*/ 0 h 943303"/>
              <a:gd name="connsiteX1" fmla="*/ 167092 w 1468512"/>
              <a:gd name="connsiteY1" fmla="*/ 151863 h 943303"/>
              <a:gd name="connsiteX2" fmla="*/ 1402948 w 1468512"/>
              <a:gd name="connsiteY2" fmla="*/ 860884 h 943303"/>
              <a:gd name="connsiteX3" fmla="*/ 1468512 w 1468512"/>
              <a:gd name="connsiteY3" fmla="*/ 884359 h 943303"/>
              <a:gd name="connsiteX4" fmla="*/ 1426853 w 1468512"/>
              <a:gd name="connsiteY4" fmla="*/ 890097 h 943303"/>
              <a:gd name="connsiteX5" fmla="*/ 723619 w 1468512"/>
              <a:gd name="connsiteY5" fmla="*/ 943303 h 943303"/>
              <a:gd name="connsiteX6" fmla="*/ 20386 w 1468512"/>
              <a:gd name="connsiteY6" fmla="*/ 890097 h 943303"/>
              <a:gd name="connsiteX7" fmla="*/ 0 w 1468512"/>
              <a:gd name="connsiteY7" fmla="*/ 886456 h 943303"/>
              <a:gd name="connsiteX8" fmla="*/ 0 w 1468512"/>
              <a:gd name="connsiteY8" fmla="*/ 0 h 94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512" h="943303">
                <a:moveTo>
                  <a:pt x="0" y="0"/>
                </a:moveTo>
                <a:lnTo>
                  <a:pt x="167092" y="151863"/>
                </a:lnTo>
                <a:cubicBezTo>
                  <a:pt x="532570" y="453482"/>
                  <a:pt x="949585" y="694885"/>
                  <a:pt x="1402948" y="860884"/>
                </a:cubicBezTo>
                <a:lnTo>
                  <a:pt x="1468512" y="884359"/>
                </a:lnTo>
                <a:lnTo>
                  <a:pt x="1426853" y="890097"/>
                </a:lnTo>
                <a:cubicBezTo>
                  <a:pt x="1197556" y="925132"/>
                  <a:pt x="962710" y="943303"/>
                  <a:pt x="723619" y="943303"/>
                </a:cubicBezTo>
                <a:cubicBezTo>
                  <a:pt x="484529" y="943303"/>
                  <a:pt x="249683" y="925132"/>
                  <a:pt x="20386" y="890097"/>
                </a:cubicBezTo>
                <a:lnTo>
                  <a:pt x="0" y="886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3A9CD-3B45-484B-BD1B-18EDBCB5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8"/>
            <a:ext cx="11353800" cy="1325563"/>
          </a:xfrm>
        </p:spPr>
        <p:txBody>
          <a:bodyPr rIns="365760" anchor="ctr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60333142-6414-40B5-BB7E-DF934194E3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047997" y="1018598"/>
            <a:ext cx="9144000" cy="714499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861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C17C73-0918-49E5-B934-2FDB3935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41601DD-4B31-4C85-8BF4-8E25AA335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F922BC-0AD6-44A3-B05F-C1991EE0A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2A789E-B678-4E09-BDB1-7B16B525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E71187-E69A-4C50-93EC-72399E53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356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816490-53E5-4B7C-B69A-D1843F524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64891A-25FC-4192-AC93-F8C596742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515203-0495-4DDC-A983-D66926B4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300432-3913-4AEC-96D5-1119D47A7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D8639B-5ED7-488C-9414-EABF4BC8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111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DC080B99-07D2-4EFE-919F-8D441B19CB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12191994" cy="4159244"/>
          </a:xfrm>
          <a:custGeom>
            <a:avLst/>
            <a:gdLst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675237 w 12191994"/>
              <a:gd name="connsiteY3" fmla="*/ 4200953 h 4242819"/>
              <a:gd name="connsiteX4" fmla="*/ 3622991 w 12191994"/>
              <a:gd name="connsiteY4" fmla="*/ 4204420 h 4242819"/>
              <a:gd name="connsiteX5" fmla="*/ 3510832 w 12191994"/>
              <a:gd name="connsiteY5" fmla="*/ 4208872 h 4242819"/>
              <a:gd name="connsiteX6" fmla="*/ 0 w 12191994"/>
              <a:gd name="connsiteY6" fmla="*/ 4156678 h 4242819"/>
              <a:gd name="connsiteX7" fmla="*/ 61025 w 12191994"/>
              <a:gd name="connsiteY7" fmla="*/ 4162195 h 4242819"/>
              <a:gd name="connsiteX8" fmla="*/ 2166125 w 12191994"/>
              <a:gd name="connsiteY8" fmla="*/ 4242818 h 4242819"/>
              <a:gd name="connsiteX9" fmla="*/ 2166418 w 12191994"/>
              <a:gd name="connsiteY9" fmla="*/ 4242815 h 4242819"/>
              <a:gd name="connsiteX10" fmla="*/ 2166128 w 12191994"/>
              <a:gd name="connsiteY10" fmla="*/ 4242819 h 4242819"/>
              <a:gd name="connsiteX11" fmla="*/ 61028 w 12191994"/>
              <a:gd name="connsiteY11" fmla="*/ 4162196 h 4242819"/>
              <a:gd name="connsiteX12" fmla="*/ 0 w 12191994"/>
              <a:gd name="connsiteY12" fmla="*/ 4156679 h 4242819"/>
              <a:gd name="connsiteX13" fmla="*/ 0 w 12191994"/>
              <a:gd name="connsiteY13" fmla="*/ 0 h 4242819"/>
              <a:gd name="connsiteX14" fmla="*/ 12191994 w 12191994"/>
              <a:gd name="connsiteY14" fmla="*/ 0 h 4242819"/>
              <a:gd name="connsiteX15" fmla="*/ 12191994 w 12191994"/>
              <a:gd name="connsiteY15" fmla="*/ 2062010 h 4242819"/>
              <a:gd name="connsiteX16" fmla="*/ 12172138 w 12191994"/>
              <a:gd name="connsiteY16" fmla="*/ 2073270 h 4242819"/>
              <a:gd name="connsiteX17" fmla="*/ 4335530 w 12191994"/>
              <a:gd name="connsiteY17" fmla="*/ 4157144 h 4242819"/>
              <a:gd name="connsiteX18" fmla="*/ 4303869 w 12191994"/>
              <a:gd name="connsiteY18" fmla="*/ 4159244 h 4242819"/>
              <a:gd name="connsiteX19" fmla="*/ 4393550 w 12191994"/>
              <a:gd name="connsiteY19" fmla="*/ 4151137 h 4242819"/>
              <a:gd name="connsiteX20" fmla="*/ 4199670 w 12191994"/>
              <a:gd name="connsiteY20" fmla="*/ 4117929 h 4242819"/>
              <a:gd name="connsiteX21" fmla="*/ 500184 w 12191994"/>
              <a:gd name="connsiteY21" fmla="*/ 3043554 h 4242819"/>
              <a:gd name="connsiteX22" fmla="*/ 0 w 12191994"/>
              <a:gd name="connsiteY22" fmla="*/ 2813437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0 w 12191994"/>
              <a:gd name="connsiteY8" fmla="*/ 4156679 h 4242819"/>
              <a:gd name="connsiteX9" fmla="*/ 61025 w 12191994"/>
              <a:gd name="connsiteY9" fmla="*/ 4162195 h 4242819"/>
              <a:gd name="connsiteX10" fmla="*/ 2166125 w 12191994"/>
              <a:gd name="connsiteY10" fmla="*/ 4242818 h 4242819"/>
              <a:gd name="connsiteX11" fmla="*/ 2166418 w 12191994"/>
              <a:gd name="connsiteY11" fmla="*/ 4242815 h 4242819"/>
              <a:gd name="connsiteX12" fmla="*/ 2166128 w 12191994"/>
              <a:gd name="connsiteY12" fmla="*/ 4242819 h 4242819"/>
              <a:gd name="connsiteX13" fmla="*/ 61028 w 12191994"/>
              <a:gd name="connsiteY13" fmla="*/ 4162196 h 4242819"/>
              <a:gd name="connsiteX14" fmla="*/ 0 w 12191994"/>
              <a:gd name="connsiteY14" fmla="*/ 4156679 h 4242819"/>
              <a:gd name="connsiteX15" fmla="*/ 0 w 12191994"/>
              <a:gd name="connsiteY15" fmla="*/ 0 h 4242819"/>
              <a:gd name="connsiteX16" fmla="*/ 12191994 w 12191994"/>
              <a:gd name="connsiteY16" fmla="*/ 0 h 4242819"/>
              <a:gd name="connsiteX17" fmla="*/ 12191994 w 12191994"/>
              <a:gd name="connsiteY17" fmla="*/ 2062010 h 4242819"/>
              <a:gd name="connsiteX18" fmla="*/ 12172138 w 12191994"/>
              <a:gd name="connsiteY18" fmla="*/ 2073270 h 4242819"/>
              <a:gd name="connsiteX19" fmla="*/ 4335530 w 12191994"/>
              <a:gd name="connsiteY19" fmla="*/ 4157144 h 4242819"/>
              <a:gd name="connsiteX20" fmla="*/ 4303869 w 12191994"/>
              <a:gd name="connsiteY20" fmla="*/ 4159244 h 4242819"/>
              <a:gd name="connsiteX21" fmla="*/ 4393550 w 12191994"/>
              <a:gd name="connsiteY21" fmla="*/ 4151137 h 4242819"/>
              <a:gd name="connsiteX22" fmla="*/ 4199670 w 12191994"/>
              <a:gd name="connsiteY22" fmla="*/ 4117929 h 4242819"/>
              <a:gd name="connsiteX23" fmla="*/ 500184 w 12191994"/>
              <a:gd name="connsiteY23" fmla="*/ 3043554 h 4242819"/>
              <a:gd name="connsiteX24" fmla="*/ 0 w 12191994"/>
              <a:gd name="connsiteY24" fmla="*/ 2813437 h 4242819"/>
              <a:gd name="connsiteX25" fmla="*/ 0 w 12191994"/>
              <a:gd name="connsiteY25" fmla="*/ 0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0 w 12191994"/>
              <a:gd name="connsiteY8" fmla="*/ 4156679 h 4242819"/>
              <a:gd name="connsiteX9" fmla="*/ 61025 w 12191994"/>
              <a:gd name="connsiteY9" fmla="*/ 4162195 h 4242819"/>
              <a:gd name="connsiteX10" fmla="*/ 2166125 w 12191994"/>
              <a:gd name="connsiteY10" fmla="*/ 4242818 h 4242819"/>
              <a:gd name="connsiteX11" fmla="*/ 2166418 w 12191994"/>
              <a:gd name="connsiteY11" fmla="*/ 4242815 h 4242819"/>
              <a:gd name="connsiteX12" fmla="*/ 2166128 w 12191994"/>
              <a:gd name="connsiteY12" fmla="*/ 4242819 h 4242819"/>
              <a:gd name="connsiteX13" fmla="*/ 0 w 12191994"/>
              <a:gd name="connsiteY13" fmla="*/ 4156679 h 4242819"/>
              <a:gd name="connsiteX14" fmla="*/ 0 w 12191994"/>
              <a:gd name="connsiteY14" fmla="*/ 0 h 4242819"/>
              <a:gd name="connsiteX15" fmla="*/ 12191994 w 12191994"/>
              <a:gd name="connsiteY15" fmla="*/ 0 h 4242819"/>
              <a:gd name="connsiteX16" fmla="*/ 12191994 w 12191994"/>
              <a:gd name="connsiteY16" fmla="*/ 2062010 h 4242819"/>
              <a:gd name="connsiteX17" fmla="*/ 12172138 w 12191994"/>
              <a:gd name="connsiteY17" fmla="*/ 2073270 h 4242819"/>
              <a:gd name="connsiteX18" fmla="*/ 4335530 w 12191994"/>
              <a:gd name="connsiteY18" fmla="*/ 4157144 h 4242819"/>
              <a:gd name="connsiteX19" fmla="*/ 4303869 w 12191994"/>
              <a:gd name="connsiteY19" fmla="*/ 4159244 h 4242819"/>
              <a:gd name="connsiteX20" fmla="*/ 4393550 w 12191994"/>
              <a:gd name="connsiteY20" fmla="*/ 4151137 h 4242819"/>
              <a:gd name="connsiteX21" fmla="*/ 4199670 w 12191994"/>
              <a:gd name="connsiteY21" fmla="*/ 4117929 h 4242819"/>
              <a:gd name="connsiteX22" fmla="*/ 500184 w 12191994"/>
              <a:gd name="connsiteY22" fmla="*/ 3043554 h 4242819"/>
              <a:gd name="connsiteX23" fmla="*/ 0 w 12191994"/>
              <a:gd name="connsiteY23" fmla="*/ 2813437 h 4242819"/>
              <a:gd name="connsiteX24" fmla="*/ 0 w 12191994"/>
              <a:gd name="connsiteY24" fmla="*/ 0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0 w 12191994"/>
              <a:gd name="connsiteY8" fmla="*/ 4156679 h 4242819"/>
              <a:gd name="connsiteX9" fmla="*/ 2166125 w 12191994"/>
              <a:gd name="connsiteY9" fmla="*/ 4242818 h 4242819"/>
              <a:gd name="connsiteX10" fmla="*/ 2166418 w 12191994"/>
              <a:gd name="connsiteY10" fmla="*/ 4242815 h 4242819"/>
              <a:gd name="connsiteX11" fmla="*/ 2166128 w 12191994"/>
              <a:gd name="connsiteY11" fmla="*/ 4242819 h 4242819"/>
              <a:gd name="connsiteX12" fmla="*/ 0 w 12191994"/>
              <a:gd name="connsiteY12" fmla="*/ 4156679 h 4242819"/>
              <a:gd name="connsiteX13" fmla="*/ 0 w 12191994"/>
              <a:gd name="connsiteY13" fmla="*/ 0 h 4242819"/>
              <a:gd name="connsiteX14" fmla="*/ 12191994 w 12191994"/>
              <a:gd name="connsiteY14" fmla="*/ 0 h 4242819"/>
              <a:gd name="connsiteX15" fmla="*/ 12191994 w 12191994"/>
              <a:gd name="connsiteY15" fmla="*/ 2062010 h 4242819"/>
              <a:gd name="connsiteX16" fmla="*/ 12172138 w 12191994"/>
              <a:gd name="connsiteY16" fmla="*/ 2073270 h 4242819"/>
              <a:gd name="connsiteX17" fmla="*/ 4335530 w 12191994"/>
              <a:gd name="connsiteY17" fmla="*/ 4157144 h 4242819"/>
              <a:gd name="connsiteX18" fmla="*/ 4303869 w 12191994"/>
              <a:gd name="connsiteY18" fmla="*/ 4159244 h 4242819"/>
              <a:gd name="connsiteX19" fmla="*/ 4393550 w 12191994"/>
              <a:gd name="connsiteY19" fmla="*/ 4151137 h 4242819"/>
              <a:gd name="connsiteX20" fmla="*/ 4199670 w 12191994"/>
              <a:gd name="connsiteY20" fmla="*/ 4117929 h 4242819"/>
              <a:gd name="connsiteX21" fmla="*/ 500184 w 12191994"/>
              <a:gd name="connsiteY21" fmla="*/ 3043554 h 4242819"/>
              <a:gd name="connsiteX22" fmla="*/ 0 w 12191994"/>
              <a:gd name="connsiteY22" fmla="*/ 2813437 h 4242819"/>
              <a:gd name="connsiteX23" fmla="*/ 0 w 12191994"/>
              <a:gd name="connsiteY23" fmla="*/ 0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2166128 w 12191994"/>
              <a:gd name="connsiteY8" fmla="*/ 4242819 h 4242819"/>
              <a:gd name="connsiteX9" fmla="*/ 2166125 w 12191994"/>
              <a:gd name="connsiteY9" fmla="*/ 4242818 h 4242819"/>
              <a:gd name="connsiteX10" fmla="*/ 2166418 w 12191994"/>
              <a:gd name="connsiteY10" fmla="*/ 4242815 h 4242819"/>
              <a:gd name="connsiteX11" fmla="*/ 2166128 w 12191994"/>
              <a:gd name="connsiteY11" fmla="*/ 4242819 h 4242819"/>
              <a:gd name="connsiteX12" fmla="*/ 0 w 12191994"/>
              <a:gd name="connsiteY12" fmla="*/ 0 h 4242819"/>
              <a:gd name="connsiteX13" fmla="*/ 12191994 w 12191994"/>
              <a:gd name="connsiteY13" fmla="*/ 0 h 4242819"/>
              <a:gd name="connsiteX14" fmla="*/ 12191994 w 12191994"/>
              <a:gd name="connsiteY14" fmla="*/ 2062010 h 4242819"/>
              <a:gd name="connsiteX15" fmla="*/ 12172138 w 12191994"/>
              <a:gd name="connsiteY15" fmla="*/ 2073270 h 4242819"/>
              <a:gd name="connsiteX16" fmla="*/ 4335530 w 12191994"/>
              <a:gd name="connsiteY16" fmla="*/ 4157144 h 4242819"/>
              <a:gd name="connsiteX17" fmla="*/ 4303869 w 12191994"/>
              <a:gd name="connsiteY17" fmla="*/ 4159244 h 4242819"/>
              <a:gd name="connsiteX18" fmla="*/ 4393550 w 12191994"/>
              <a:gd name="connsiteY18" fmla="*/ 4151137 h 4242819"/>
              <a:gd name="connsiteX19" fmla="*/ 4199670 w 12191994"/>
              <a:gd name="connsiteY19" fmla="*/ 4117929 h 4242819"/>
              <a:gd name="connsiteX20" fmla="*/ 500184 w 12191994"/>
              <a:gd name="connsiteY20" fmla="*/ 3043554 h 4242819"/>
              <a:gd name="connsiteX21" fmla="*/ 0 w 12191994"/>
              <a:gd name="connsiteY21" fmla="*/ 2813437 h 4242819"/>
              <a:gd name="connsiteX22" fmla="*/ 0 w 12191994"/>
              <a:gd name="connsiteY22" fmla="*/ 0 h 4242819"/>
              <a:gd name="connsiteX0" fmla="*/ 3009998 w 12191994"/>
              <a:gd name="connsiteY0" fmla="*/ 4228754 h 4242818"/>
              <a:gd name="connsiteX1" fmla="*/ 2899539 w 12191994"/>
              <a:gd name="connsiteY1" fmla="*/ 4233139 h 4242818"/>
              <a:gd name="connsiteX2" fmla="*/ 2823072 w 12191994"/>
              <a:gd name="connsiteY2" fmla="*/ 4234148 h 4242818"/>
              <a:gd name="connsiteX3" fmla="*/ 3009998 w 12191994"/>
              <a:gd name="connsiteY3" fmla="*/ 4228754 h 4242818"/>
              <a:gd name="connsiteX4" fmla="*/ 3675237 w 12191994"/>
              <a:gd name="connsiteY4" fmla="*/ 4200953 h 4242818"/>
              <a:gd name="connsiteX5" fmla="*/ 3622991 w 12191994"/>
              <a:gd name="connsiteY5" fmla="*/ 4204420 h 4242818"/>
              <a:gd name="connsiteX6" fmla="*/ 3510832 w 12191994"/>
              <a:gd name="connsiteY6" fmla="*/ 4208872 h 4242818"/>
              <a:gd name="connsiteX7" fmla="*/ 3675237 w 12191994"/>
              <a:gd name="connsiteY7" fmla="*/ 4200953 h 4242818"/>
              <a:gd name="connsiteX8" fmla="*/ 2166418 w 12191994"/>
              <a:gd name="connsiteY8" fmla="*/ 4242815 h 4242818"/>
              <a:gd name="connsiteX9" fmla="*/ 2166125 w 12191994"/>
              <a:gd name="connsiteY9" fmla="*/ 4242818 h 4242818"/>
              <a:gd name="connsiteX10" fmla="*/ 2166418 w 12191994"/>
              <a:gd name="connsiteY10" fmla="*/ 4242815 h 4242818"/>
              <a:gd name="connsiteX11" fmla="*/ 0 w 12191994"/>
              <a:gd name="connsiteY11" fmla="*/ 0 h 4242818"/>
              <a:gd name="connsiteX12" fmla="*/ 12191994 w 12191994"/>
              <a:gd name="connsiteY12" fmla="*/ 0 h 4242818"/>
              <a:gd name="connsiteX13" fmla="*/ 12191994 w 12191994"/>
              <a:gd name="connsiteY13" fmla="*/ 2062010 h 4242818"/>
              <a:gd name="connsiteX14" fmla="*/ 12172138 w 12191994"/>
              <a:gd name="connsiteY14" fmla="*/ 2073270 h 4242818"/>
              <a:gd name="connsiteX15" fmla="*/ 4335530 w 12191994"/>
              <a:gd name="connsiteY15" fmla="*/ 4157144 h 4242818"/>
              <a:gd name="connsiteX16" fmla="*/ 4303869 w 12191994"/>
              <a:gd name="connsiteY16" fmla="*/ 4159244 h 4242818"/>
              <a:gd name="connsiteX17" fmla="*/ 4393550 w 12191994"/>
              <a:gd name="connsiteY17" fmla="*/ 4151137 h 4242818"/>
              <a:gd name="connsiteX18" fmla="*/ 4199670 w 12191994"/>
              <a:gd name="connsiteY18" fmla="*/ 4117929 h 4242818"/>
              <a:gd name="connsiteX19" fmla="*/ 500184 w 12191994"/>
              <a:gd name="connsiteY19" fmla="*/ 3043554 h 4242818"/>
              <a:gd name="connsiteX20" fmla="*/ 0 w 12191994"/>
              <a:gd name="connsiteY20" fmla="*/ 2813437 h 4242818"/>
              <a:gd name="connsiteX21" fmla="*/ 0 w 12191994"/>
              <a:gd name="connsiteY21" fmla="*/ 0 h 4242818"/>
              <a:gd name="connsiteX0" fmla="*/ 3009998 w 12191994"/>
              <a:gd name="connsiteY0" fmla="*/ 4228754 h 4234148"/>
              <a:gd name="connsiteX1" fmla="*/ 2899539 w 12191994"/>
              <a:gd name="connsiteY1" fmla="*/ 4233139 h 4234148"/>
              <a:gd name="connsiteX2" fmla="*/ 2823072 w 12191994"/>
              <a:gd name="connsiteY2" fmla="*/ 4234148 h 4234148"/>
              <a:gd name="connsiteX3" fmla="*/ 3009998 w 12191994"/>
              <a:gd name="connsiteY3" fmla="*/ 4228754 h 4234148"/>
              <a:gd name="connsiteX4" fmla="*/ 3675237 w 12191994"/>
              <a:gd name="connsiteY4" fmla="*/ 4200953 h 4234148"/>
              <a:gd name="connsiteX5" fmla="*/ 3622991 w 12191994"/>
              <a:gd name="connsiteY5" fmla="*/ 4204420 h 4234148"/>
              <a:gd name="connsiteX6" fmla="*/ 3510832 w 12191994"/>
              <a:gd name="connsiteY6" fmla="*/ 4208872 h 4234148"/>
              <a:gd name="connsiteX7" fmla="*/ 3675237 w 12191994"/>
              <a:gd name="connsiteY7" fmla="*/ 4200953 h 4234148"/>
              <a:gd name="connsiteX8" fmla="*/ 0 w 12191994"/>
              <a:gd name="connsiteY8" fmla="*/ 0 h 4234148"/>
              <a:gd name="connsiteX9" fmla="*/ 12191994 w 12191994"/>
              <a:gd name="connsiteY9" fmla="*/ 0 h 4234148"/>
              <a:gd name="connsiteX10" fmla="*/ 12191994 w 12191994"/>
              <a:gd name="connsiteY10" fmla="*/ 2062010 h 4234148"/>
              <a:gd name="connsiteX11" fmla="*/ 12172138 w 12191994"/>
              <a:gd name="connsiteY11" fmla="*/ 2073270 h 4234148"/>
              <a:gd name="connsiteX12" fmla="*/ 4335530 w 12191994"/>
              <a:gd name="connsiteY12" fmla="*/ 4157144 h 4234148"/>
              <a:gd name="connsiteX13" fmla="*/ 4303869 w 12191994"/>
              <a:gd name="connsiteY13" fmla="*/ 4159244 h 4234148"/>
              <a:gd name="connsiteX14" fmla="*/ 4393550 w 12191994"/>
              <a:gd name="connsiteY14" fmla="*/ 4151137 h 4234148"/>
              <a:gd name="connsiteX15" fmla="*/ 4199670 w 12191994"/>
              <a:gd name="connsiteY15" fmla="*/ 4117929 h 4234148"/>
              <a:gd name="connsiteX16" fmla="*/ 500184 w 12191994"/>
              <a:gd name="connsiteY16" fmla="*/ 3043554 h 4234148"/>
              <a:gd name="connsiteX17" fmla="*/ 0 w 12191994"/>
              <a:gd name="connsiteY17" fmla="*/ 2813437 h 4234148"/>
              <a:gd name="connsiteX18" fmla="*/ 0 w 12191994"/>
              <a:gd name="connsiteY18" fmla="*/ 0 h 4234148"/>
              <a:gd name="connsiteX0" fmla="*/ 3009998 w 12191994"/>
              <a:gd name="connsiteY0" fmla="*/ 4228754 h 4233139"/>
              <a:gd name="connsiteX1" fmla="*/ 2899539 w 12191994"/>
              <a:gd name="connsiteY1" fmla="*/ 4233139 h 4233139"/>
              <a:gd name="connsiteX2" fmla="*/ 3009998 w 12191994"/>
              <a:gd name="connsiteY2" fmla="*/ 4228754 h 4233139"/>
              <a:gd name="connsiteX3" fmla="*/ 3675237 w 12191994"/>
              <a:gd name="connsiteY3" fmla="*/ 4200953 h 4233139"/>
              <a:gd name="connsiteX4" fmla="*/ 3622991 w 12191994"/>
              <a:gd name="connsiteY4" fmla="*/ 4204420 h 4233139"/>
              <a:gd name="connsiteX5" fmla="*/ 3510832 w 12191994"/>
              <a:gd name="connsiteY5" fmla="*/ 4208872 h 4233139"/>
              <a:gd name="connsiteX6" fmla="*/ 3675237 w 12191994"/>
              <a:gd name="connsiteY6" fmla="*/ 4200953 h 4233139"/>
              <a:gd name="connsiteX7" fmla="*/ 0 w 12191994"/>
              <a:gd name="connsiteY7" fmla="*/ 0 h 4233139"/>
              <a:gd name="connsiteX8" fmla="*/ 12191994 w 12191994"/>
              <a:gd name="connsiteY8" fmla="*/ 0 h 4233139"/>
              <a:gd name="connsiteX9" fmla="*/ 12191994 w 12191994"/>
              <a:gd name="connsiteY9" fmla="*/ 2062010 h 4233139"/>
              <a:gd name="connsiteX10" fmla="*/ 12172138 w 12191994"/>
              <a:gd name="connsiteY10" fmla="*/ 2073270 h 4233139"/>
              <a:gd name="connsiteX11" fmla="*/ 4335530 w 12191994"/>
              <a:gd name="connsiteY11" fmla="*/ 4157144 h 4233139"/>
              <a:gd name="connsiteX12" fmla="*/ 4303869 w 12191994"/>
              <a:gd name="connsiteY12" fmla="*/ 4159244 h 4233139"/>
              <a:gd name="connsiteX13" fmla="*/ 4393550 w 12191994"/>
              <a:gd name="connsiteY13" fmla="*/ 4151137 h 4233139"/>
              <a:gd name="connsiteX14" fmla="*/ 4199670 w 12191994"/>
              <a:gd name="connsiteY14" fmla="*/ 4117929 h 4233139"/>
              <a:gd name="connsiteX15" fmla="*/ 500184 w 12191994"/>
              <a:gd name="connsiteY15" fmla="*/ 3043554 h 4233139"/>
              <a:gd name="connsiteX16" fmla="*/ 0 w 12191994"/>
              <a:gd name="connsiteY16" fmla="*/ 2813437 h 4233139"/>
              <a:gd name="connsiteX17" fmla="*/ 0 w 12191994"/>
              <a:gd name="connsiteY17" fmla="*/ 0 h 4233139"/>
              <a:gd name="connsiteX0" fmla="*/ 3675237 w 12191994"/>
              <a:gd name="connsiteY0" fmla="*/ 4200953 h 4208872"/>
              <a:gd name="connsiteX1" fmla="*/ 3622991 w 12191994"/>
              <a:gd name="connsiteY1" fmla="*/ 4204420 h 4208872"/>
              <a:gd name="connsiteX2" fmla="*/ 3510832 w 12191994"/>
              <a:gd name="connsiteY2" fmla="*/ 4208872 h 4208872"/>
              <a:gd name="connsiteX3" fmla="*/ 3675237 w 12191994"/>
              <a:gd name="connsiteY3" fmla="*/ 4200953 h 4208872"/>
              <a:gd name="connsiteX4" fmla="*/ 0 w 12191994"/>
              <a:gd name="connsiteY4" fmla="*/ 0 h 4208872"/>
              <a:gd name="connsiteX5" fmla="*/ 12191994 w 12191994"/>
              <a:gd name="connsiteY5" fmla="*/ 0 h 4208872"/>
              <a:gd name="connsiteX6" fmla="*/ 12191994 w 12191994"/>
              <a:gd name="connsiteY6" fmla="*/ 2062010 h 4208872"/>
              <a:gd name="connsiteX7" fmla="*/ 12172138 w 12191994"/>
              <a:gd name="connsiteY7" fmla="*/ 2073270 h 4208872"/>
              <a:gd name="connsiteX8" fmla="*/ 4335530 w 12191994"/>
              <a:gd name="connsiteY8" fmla="*/ 4157144 h 4208872"/>
              <a:gd name="connsiteX9" fmla="*/ 4303869 w 12191994"/>
              <a:gd name="connsiteY9" fmla="*/ 4159244 h 4208872"/>
              <a:gd name="connsiteX10" fmla="*/ 4393550 w 12191994"/>
              <a:gd name="connsiteY10" fmla="*/ 4151137 h 4208872"/>
              <a:gd name="connsiteX11" fmla="*/ 4199670 w 12191994"/>
              <a:gd name="connsiteY11" fmla="*/ 4117929 h 4208872"/>
              <a:gd name="connsiteX12" fmla="*/ 500184 w 12191994"/>
              <a:gd name="connsiteY12" fmla="*/ 3043554 h 4208872"/>
              <a:gd name="connsiteX13" fmla="*/ 0 w 12191994"/>
              <a:gd name="connsiteY13" fmla="*/ 2813437 h 4208872"/>
              <a:gd name="connsiteX14" fmla="*/ 0 w 12191994"/>
              <a:gd name="connsiteY14" fmla="*/ 0 h 4208872"/>
              <a:gd name="connsiteX0" fmla="*/ 3675237 w 12191994"/>
              <a:gd name="connsiteY0" fmla="*/ 4200953 h 4204420"/>
              <a:gd name="connsiteX1" fmla="*/ 3622991 w 12191994"/>
              <a:gd name="connsiteY1" fmla="*/ 4204420 h 4204420"/>
              <a:gd name="connsiteX2" fmla="*/ 3675237 w 12191994"/>
              <a:gd name="connsiteY2" fmla="*/ 4200953 h 4204420"/>
              <a:gd name="connsiteX3" fmla="*/ 0 w 12191994"/>
              <a:gd name="connsiteY3" fmla="*/ 0 h 4204420"/>
              <a:gd name="connsiteX4" fmla="*/ 12191994 w 12191994"/>
              <a:gd name="connsiteY4" fmla="*/ 0 h 4204420"/>
              <a:gd name="connsiteX5" fmla="*/ 12191994 w 12191994"/>
              <a:gd name="connsiteY5" fmla="*/ 2062010 h 4204420"/>
              <a:gd name="connsiteX6" fmla="*/ 12172138 w 12191994"/>
              <a:gd name="connsiteY6" fmla="*/ 2073270 h 4204420"/>
              <a:gd name="connsiteX7" fmla="*/ 4335530 w 12191994"/>
              <a:gd name="connsiteY7" fmla="*/ 4157144 h 4204420"/>
              <a:gd name="connsiteX8" fmla="*/ 4303869 w 12191994"/>
              <a:gd name="connsiteY8" fmla="*/ 4159244 h 4204420"/>
              <a:gd name="connsiteX9" fmla="*/ 4393550 w 12191994"/>
              <a:gd name="connsiteY9" fmla="*/ 4151137 h 4204420"/>
              <a:gd name="connsiteX10" fmla="*/ 4199670 w 12191994"/>
              <a:gd name="connsiteY10" fmla="*/ 4117929 h 4204420"/>
              <a:gd name="connsiteX11" fmla="*/ 500184 w 12191994"/>
              <a:gd name="connsiteY11" fmla="*/ 3043554 h 4204420"/>
              <a:gd name="connsiteX12" fmla="*/ 0 w 12191994"/>
              <a:gd name="connsiteY12" fmla="*/ 2813437 h 4204420"/>
              <a:gd name="connsiteX13" fmla="*/ 0 w 12191994"/>
              <a:gd name="connsiteY13" fmla="*/ 0 h 4204420"/>
              <a:gd name="connsiteX0" fmla="*/ 0 w 12191994"/>
              <a:gd name="connsiteY0" fmla="*/ 0 h 4159244"/>
              <a:gd name="connsiteX1" fmla="*/ 12191994 w 12191994"/>
              <a:gd name="connsiteY1" fmla="*/ 0 h 4159244"/>
              <a:gd name="connsiteX2" fmla="*/ 12191994 w 12191994"/>
              <a:gd name="connsiteY2" fmla="*/ 2062010 h 4159244"/>
              <a:gd name="connsiteX3" fmla="*/ 12172138 w 12191994"/>
              <a:gd name="connsiteY3" fmla="*/ 2073270 h 4159244"/>
              <a:gd name="connsiteX4" fmla="*/ 4335530 w 12191994"/>
              <a:gd name="connsiteY4" fmla="*/ 4157144 h 4159244"/>
              <a:gd name="connsiteX5" fmla="*/ 4303869 w 12191994"/>
              <a:gd name="connsiteY5" fmla="*/ 4159244 h 4159244"/>
              <a:gd name="connsiteX6" fmla="*/ 4393550 w 12191994"/>
              <a:gd name="connsiteY6" fmla="*/ 4151137 h 4159244"/>
              <a:gd name="connsiteX7" fmla="*/ 4199670 w 12191994"/>
              <a:gd name="connsiteY7" fmla="*/ 4117929 h 4159244"/>
              <a:gd name="connsiteX8" fmla="*/ 500184 w 12191994"/>
              <a:gd name="connsiteY8" fmla="*/ 3043554 h 4159244"/>
              <a:gd name="connsiteX9" fmla="*/ 0 w 12191994"/>
              <a:gd name="connsiteY9" fmla="*/ 2813437 h 4159244"/>
              <a:gd name="connsiteX10" fmla="*/ 0 w 12191994"/>
              <a:gd name="connsiteY10" fmla="*/ 0 h 41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4" h="4159244">
                <a:moveTo>
                  <a:pt x="0" y="0"/>
                </a:moveTo>
                <a:lnTo>
                  <a:pt x="12191994" y="0"/>
                </a:lnTo>
                <a:lnTo>
                  <a:pt x="12191994" y="2062010"/>
                </a:lnTo>
                <a:lnTo>
                  <a:pt x="12172138" y="2073270"/>
                </a:lnTo>
                <a:cubicBezTo>
                  <a:pt x="10126645" y="3159296"/>
                  <a:pt x="7398182" y="3912771"/>
                  <a:pt x="4335530" y="4157144"/>
                </a:cubicBezTo>
                <a:lnTo>
                  <a:pt x="4303869" y="4159244"/>
                </a:lnTo>
                <a:lnTo>
                  <a:pt x="4393550" y="4151137"/>
                </a:lnTo>
                <a:lnTo>
                  <a:pt x="4199670" y="4117929"/>
                </a:lnTo>
                <a:cubicBezTo>
                  <a:pt x="2842546" y="3866392"/>
                  <a:pt x="1594227" y="3500596"/>
                  <a:pt x="500184" y="3043554"/>
                </a:cubicBezTo>
                <a:lnTo>
                  <a:pt x="0" y="2813437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95A8ECF8-9EC0-4371-9073-B718C78D330B}"/>
              </a:ext>
            </a:extLst>
          </p:cNvPr>
          <p:cNvSpPr/>
          <p:nvPr userDrawn="1"/>
        </p:nvSpPr>
        <p:spPr>
          <a:xfrm>
            <a:off x="5987168" y="6021954"/>
            <a:ext cx="6204832" cy="836047"/>
          </a:xfrm>
          <a:custGeom>
            <a:avLst/>
            <a:gdLst>
              <a:gd name="connsiteX0" fmla="*/ 0 w 6204832"/>
              <a:gd name="connsiteY0" fmla="*/ 0 h 836047"/>
              <a:gd name="connsiteX1" fmla="*/ 304730 w 6204832"/>
              <a:gd name="connsiteY1" fmla="*/ 38149 h 836047"/>
              <a:gd name="connsiteX2" fmla="*/ 3397819 w 6204832"/>
              <a:gd name="connsiteY2" fmla="*/ 210757 h 836047"/>
              <a:gd name="connsiteX3" fmla="*/ 5889052 w 6204832"/>
              <a:gd name="connsiteY3" fmla="*/ 99488 h 836047"/>
              <a:gd name="connsiteX4" fmla="*/ 6204832 w 6204832"/>
              <a:gd name="connsiteY4" fmla="*/ 63660 h 836047"/>
              <a:gd name="connsiteX5" fmla="*/ 6204832 w 6204832"/>
              <a:gd name="connsiteY5" fmla="*/ 741992 h 836047"/>
              <a:gd name="connsiteX6" fmla="*/ 6204831 w 6204832"/>
              <a:gd name="connsiteY6" fmla="*/ 741992 h 836047"/>
              <a:gd name="connsiteX7" fmla="*/ 6204831 w 6204832"/>
              <a:gd name="connsiteY7" fmla="*/ 836047 h 836047"/>
              <a:gd name="connsiteX8" fmla="*/ 2954095 w 6204832"/>
              <a:gd name="connsiteY8" fmla="*/ 836047 h 836047"/>
              <a:gd name="connsiteX9" fmla="*/ 2930417 w 6204832"/>
              <a:gd name="connsiteY9" fmla="*/ 833175 h 836047"/>
              <a:gd name="connsiteX10" fmla="*/ 165022 w 6204832"/>
              <a:gd name="connsiteY10" fmla="*/ 73132 h 83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04832" h="836047">
                <a:moveTo>
                  <a:pt x="0" y="0"/>
                </a:moveTo>
                <a:lnTo>
                  <a:pt x="304730" y="38149"/>
                </a:lnTo>
                <a:cubicBezTo>
                  <a:pt x="1300024" y="151139"/>
                  <a:pt x="2335168" y="210757"/>
                  <a:pt x="3397819" y="210757"/>
                </a:cubicBezTo>
                <a:cubicBezTo>
                  <a:pt x="4247941" y="210757"/>
                  <a:pt x="5080458" y="172602"/>
                  <a:pt x="5889052" y="99488"/>
                </a:cubicBezTo>
                <a:lnTo>
                  <a:pt x="6204832" y="63660"/>
                </a:lnTo>
                <a:lnTo>
                  <a:pt x="6204832" y="741992"/>
                </a:lnTo>
                <a:lnTo>
                  <a:pt x="6204831" y="741992"/>
                </a:lnTo>
                <a:lnTo>
                  <a:pt x="6204831" y="836047"/>
                </a:lnTo>
                <a:lnTo>
                  <a:pt x="2954095" y="836047"/>
                </a:lnTo>
                <a:lnTo>
                  <a:pt x="2930417" y="833175"/>
                </a:lnTo>
                <a:cubicBezTo>
                  <a:pt x="1933531" y="687458"/>
                  <a:pt x="1000874" y="426847"/>
                  <a:pt x="165022" y="73132"/>
                </a:cubicBezTo>
                <a:close/>
              </a:path>
            </a:pathLst>
          </a:custGeom>
          <a:solidFill>
            <a:srgbClr val="048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90A6D83-D876-44E9-844F-067A0C9D2F58}"/>
              </a:ext>
            </a:extLst>
          </p:cNvPr>
          <p:cNvSpPr/>
          <p:nvPr userDrawn="1"/>
        </p:nvSpPr>
        <p:spPr>
          <a:xfrm>
            <a:off x="0" y="2240554"/>
            <a:ext cx="12192000" cy="3861530"/>
          </a:xfrm>
          <a:custGeom>
            <a:avLst/>
            <a:gdLst>
              <a:gd name="connsiteX0" fmla="*/ 4072878 w 4072878"/>
              <a:gd name="connsiteY0" fmla="*/ 0 h 2548371"/>
              <a:gd name="connsiteX1" fmla="*/ 4072878 w 4072878"/>
              <a:gd name="connsiteY1" fmla="*/ 2451296 h 2548371"/>
              <a:gd name="connsiteX2" fmla="*/ 3967388 w 4072878"/>
              <a:gd name="connsiteY2" fmla="*/ 2474940 h 2548371"/>
              <a:gd name="connsiteX3" fmla="*/ 3135163 w 4072878"/>
              <a:gd name="connsiteY3" fmla="*/ 2548371 h 2548371"/>
              <a:gd name="connsiteX4" fmla="*/ 144639 w 4072878"/>
              <a:gd name="connsiteY4" fmla="*/ 1474801 h 2548371"/>
              <a:gd name="connsiteX5" fmla="*/ 0 w 4072878"/>
              <a:gd name="connsiteY5" fmla="*/ 1349511 h 2548371"/>
              <a:gd name="connsiteX6" fmla="*/ 7645 w 4072878"/>
              <a:gd name="connsiteY6" fmla="*/ 1350876 h 2548371"/>
              <a:gd name="connsiteX7" fmla="*/ 723622 w 4072878"/>
              <a:gd name="connsiteY7" fmla="*/ 1405047 h 2548371"/>
              <a:gd name="connsiteX8" fmla="*/ 3884734 w 4072878"/>
              <a:gd name="connsiteY8" fmla="*/ 183710 h 254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2878" h="2548371">
                <a:moveTo>
                  <a:pt x="4072878" y="0"/>
                </a:moveTo>
                <a:lnTo>
                  <a:pt x="4072878" y="2451296"/>
                </a:lnTo>
                <a:lnTo>
                  <a:pt x="3967388" y="2474940"/>
                </a:lnTo>
                <a:cubicBezTo>
                  <a:pt x="3697268" y="2523191"/>
                  <a:pt x="3419156" y="2548371"/>
                  <a:pt x="3135163" y="2548371"/>
                </a:cubicBezTo>
                <a:cubicBezTo>
                  <a:pt x="1999192" y="2548371"/>
                  <a:pt x="957318" y="2145483"/>
                  <a:pt x="144639" y="1474801"/>
                </a:cubicBezTo>
                <a:lnTo>
                  <a:pt x="0" y="1349511"/>
                </a:lnTo>
                <a:lnTo>
                  <a:pt x="7645" y="1350876"/>
                </a:lnTo>
                <a:cubicBezTo>
                  <a:pt x="241098" y="1386547"/>
                  <a:pt x="480200" y="1405047"/>
                  <a:pt x="723622" y="1405047"/>
                </a:cubicBezTo>
                <a:cubicBezTo>
                  <a:pt x="1940736" y="1405047"/>
                  <a:pt x="3049826" y="942548"/>
                  <a:pt x="3884734" y="183710"/>
                </a:cubicBezTo>
                <a:close/>
              </a:path>
            </a:pathLst>
          </a:custGeom>
          <a:solidFill>
            <a:srgbClr val="31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ABCC98-1580-4C28-8EDC-0F8AF5CA9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97" y="2814638"/>
            <a:ext cx="9144000" cy="2387600"/>
          </a:xfrm>
        </p:spPr>
        <p:txBody>
          <a:bodyPr rIns="365760" anchor="b">
            <a:normAutofit/>
          </a:bodyPr>
          <a:lstStyle>
            <a:lvl1pPr algn="r"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E19115-C742-440E-8A08-171CBD18F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7" y="5202238"/>
            <a:ext cx="9144000" cy="899846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EC0A06-6586-46C1-B5BF-0E56DC48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6BDF8E-04ED-4796-A02C-D6887C621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707708-0653-4BFE-BDCB-7EDB4C08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05F7C3-4860-4DB0-A451-57EE24F2F70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79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87E7E4-22B8-4563-90A9-82C2F2EE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487"/>
            <a:ext cx="10515600" cy="397047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D3D668-2187-49D6-94E7-BD02742A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CF5D45-ED52-47C3-9243-A1D3EB52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8AC4EA-A078-49A4-87BA-F66FC7D1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CA7D016-7F3E-42AE-8E88-2831840D063A}"/>
              </a:ext>
            </a:extLst>
          </p:cNvPr>
          <p:cNvSpPr/>
          <p:nvPr userDrawn="1"/>
        </p:nvSpPr>
        <p:spPr>
          <a:xfrm>
            <a:off x="45126" y="-241"/>
            <a:ext cx="12146874" cy="1796838"/>
          </a:xfrm>
          <a:custGeom>
            <a:avLst/>
            <a:gdLst>
              <a:gd name="connsiteX0" fmla="*/ 0 w 12146874"/>
              <a:gd name="connsiteY0" fmla="*/ 0 h 1796838"/>
              <a:gd name="connsiteX1" fmla="*/ 12146874 w 12146874"/>
              <a:gd name="connsiteY1" fmla="*/ 0 h 1796838"/>
              <a:gd name="connsiteX2" fmla="*/ 12146874 w 12146874"/>
              <a:gd name="connsiteY2" fmla="*/ 1649741 h 1796838"/>
              <a:gd name="connsiteX3" fmla="*/ 11831094 w 12146874"/>
              <a:gd name="connsiteY3" fmla="*/ 1685569 h 1796838"/>
              <a:gd name="connsiteX4" fmla="*/ 9339861 w 12146874"/>
              <a:gd name="connsiteY4" fmla="*/ 1796838 h 1796838"/>
              <a:gd name="connsiteX5" fmla="*/ 387845 w 12146874"/>
              <a:gd name="connsiteY5" fmla="*/ 170064 h 179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6874" h="1796838">
                <a:moveTo>
                  <a:pt x="0" y="0"/>
                </a:moveTo>
                <a:lnTo>
                  <a:pt x="12146874" y="0"/>
                </a:lnTo>
                <a:lnTo>
                  <a:pt x="12146874" y="1649741"/>
                </a:lnTo>
                <a:lnTo>
                  <a:pt x="11831094" y="1685569"/>
                </a:lnTo>
                <a:cubicBezTo>
                  <a:pt x="11022500" y="1758683"/>
                  <a:pt x="10189983" y="1796838"/>
                  <a:pt x="9339861" y="1796838"/>
                </a:cubicBezTo>
                <a:cubicBezTo>
                  <a:pt x="5939378" y="1796838"/>
                  <a:pt x="2820568" y="1186345"/>
                  <a:pt x="387845" y="170064"/>
                </a:cubicBezTo>
                <a:close/>
              </a:path>
            </a:pathLst>
          </a:custGeom>
          <a:solidFill>
            <a:srgbClr val="31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D38FA49-F54C-46BB-8304-6FA01A5FB09B}"/>
              </a:ext>
            </a:extLst>
          </p:cNvPr>
          <p:cNvSpPr/>
          <p:nvPr userDrawn="1"/>
        </p:nvSpPr>
        <p:spPr>
          <a:xfrm>
            <a:off x="3" y="60425"/>
            <a:ext cx="4395933" cy="1439984"/>
          </a:xfrm>
          <a:custGeom>
            <a:avLst/>
            <a:gdLst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8" fmla="*/ 0 w 1467716"/>
              <a:gd name="connsiteY8" fmla="*/ 0 h 943303"/>
              <a:gd name="connsiteX0" fmla="*/ 0 w 1468512"/>
              <a:gd name="connsiteY0" fmla="*/ 0 h 943303"/>
              <a:gd name="connsiteX1" fmla="*/ 167092 w 1468512"/>
              <a:gd name="connsiteY1" fmla="*/ 151863 h 943303"/>
              <a:gd name="connsiteX2" fmla="*/ 1402948 w 1468512"/>
              <a:gd name="connsiteY2" fmla="*/ 860884 h 943303"/>
              <a:gd name="connsiteX3" fmla="*/ 1468512 w 1468512"/>
              <a:gd name="connsiteY3" fmla="*/ 884359 h 943303"/>
              <a:gd name="connsiteX4" fmla="*/ 1426853 w 1468512"/>
              <a:gd name="connsiteY4" fmla="*/ 890097 h 943303"/>
              <a:gd name="connsiteX5" fmla="*/ 723619 w 1468512"/>
              <a:gd name="connsiteY5" fmla="*/ 943303 h 943303"/>
              <a:gd name="connsiteX6" fmla="*/ 20386 w 1468512"/>
              <a:gd name="connsiteY6" fmla="*/ 890097 h 943303"/>
              <a:gd name="connsiteX7" fmla="*/ 0 w 1468512"/>
              <a:gd name="connsiteY7" fmla="*/ 886456 h 943303"/>
              <a:gd name="connsiteX8" fmla="*/ 0 w 1468512"/>
              <a:gd name="connsiteY8" fmla="*/ 0 h 94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512" h="943303">
                <a:moveTo>
                  <a:pt x="0" y="0"/>
                </a:moveTo>
                <a:lnTo>
                  <a:pt x="167092" y="151863"/>
                </a:lnTo>
                <a:cubicBezTo>
                  <a:pt x="532570" y="453482"/>
                  <a:pt x="949585" y="694885"/>
                  <a:pt x="1402948" y="860884"/>
                </a:cubicBezTo>
                <a:lnTo>
                  <a:pt x="1468512" y="884359"/>
                </a:lnTo>
                <a:lnTo>
                  <a:pt x="1426853" y="890097"/>
                </a:lnTo>
                <a:cubicBezTo>
                  <a:pt x="1197556" y="925132"/>
                  <a:pt x="962710" y="943303"/>
                  <a:pt x="723619" y="943303"/>
                </a:cubicBezTo>
                <a:cubicBezTo>
                  <a:pt x="484529" y="943303"/>
                  <a:pt x="249683" y="925132"/>
                  <a:pt x="20386" y="890097"/>
                </a:cubicBezTo>
                <a:lnTo>
                  <a:pt x="0" y="886456"/>
                </a:lnTo>
                <a:lnTo>
                  <a:pt x="0" y="0"/>
                </a:lnTo>
                <a:close/>
              </a:path>
            </a:pathLst>
          </a:custGeom>
          <a:solidFill>
            <a:srgbClr val="3F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3A9CD-3B45-484B-BD1B-18EDBCB5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8"/>
            <a:ext cx="11353800" cy="1325563"/>
          </a:xfrm>
        </p:spPr>
        <p:txBody>
          <a:bodyPr rIns="365760" anchor="ctr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60333142-6414-40B5-BB7E-DF934194E3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047997" y="1018598"/>
            <a:ext cx="9144000" cy="714499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317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87E7E4-22B8-4563-90A9-82C2F2EE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487"/>
            <a:ext cx="10515600" cy="397047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D3D668-2187-49D6-94E7-BD02742A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CF5D45-ED52-47C3-9243-A1D3EB52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8AC4EA-A078-49A4-87BA-F66FC7D1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CA7D016-7F3E-42AE-8E88-2831840D063A}"/>
              </a:ext>
            </a:extLst>
          </p:cNvPr>
          <p:cNvSpPr/>
          <p:nvPr userDrawn="1"/>
        </p:nvSpPr>
        <p:spPr>
          <a:xfrm>
            <a:off x="45126" y="-241"/>
            <a:ext cx="12146874" cy="1796838"/>
          </a:xfrm>
          <a:custGeom>
            <a:avLst/>
            <a:gdLst>
              <a:gd name="connsiteX0" fmla="*/ 0 w 12146874"/>
              <a:gd name="connsiteY0" fmla="*/ 0 h 1796838"/>
              <a:gd name="connsiteX1" fmla="*/ 12146874 w 12146874"/>
              <a:gd name="connsiteY1" fmla="*/ 0 h 1796838"/>
              <a:gd name="connsiteX2" fmla="*/ 12146874 w 12146874"/>
              <a:gd name="connsiteY2" fmla="*/ 1649741 h 1796838"/>
              <a:gd name="connsiteX3" fmla="*/ 11831094 w 12146874"/>
              <a:gd name="connsiteY3" fmla="*/ 1685569 h 1796838"/>
              <a:gd name="connsiteX4" fmla="*/ 9339861 w 12146874"/>
              <a:gd name="connsiteY4" fmla="*/ 1796838 h 1796838"/>
              <a:gd name="connsiteX5" fmla="*/ 387845 w 12146874"/>
              <a:gd name="connsiteY5" fmla="*/ 170064 h 179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6874" h="1796838">
                <a:moveTo>
                  <a:pt x="0" y="0"/>
                </a:moveTo>
                <a:lnTo>
                  <a:pt x="12146874" y="0"/>
                </a:lnTo>
                <a:lnTo>
                  <a:pt x="12146874" y="1649741"/>
                </a:lnTo>
                <a:lnTo>
                  <a:pt x="11831094" y="1685569"/>
                </a:lnTo>
                <a:cubicBezTo>
                  <a:pt x="11022500" y="1758683"/>
                  <a:pt x="10189983" y="1796838"/>
                  <a:pt x="9339861" y="1796838"/>
                </a:cubicBezTo>
                <a:cubicBezTo>
                  <a:pt x="5939378" y="1796838"/>
                  <a:pt x="2820568" y="1186345"/>
                  <a:pt x="387845" y="170064"/>
                </a:cubicBezTo>
                <a:close/>
              </a:path>
            </a:pathLst>
          </a:custGeom>
          <a:solidFill>
            <a:srgbClr val="31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D38FA49-F54C-46BB-8304-6FA01A5FB09B}"/>
              </a:ext>
            </a:extLst>
          </p:cNvPr>
          <p:cNvSpPr/>
          <p:nvPr userDrawn="1"/>
        </p:nvSpPr>
        <p:spPr>
          <a:xfrm>
            <a:off x="3" y="60425"/>
            <a:ext cx="4395933" cy="1439984"/>
          </a:xfrm>
          <a:custGeom>
            <a:avLst/>
            <a:gdLst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8" fmla="*/ 0 w 1467716"/>
              <a:gd name="connsiteY8" fmla="*/ 0 h 943303"/>
              <a:gd name="connsiteX0" fmla="*/ 0 w 1468512"/>
              <a:gd name="connsiteY0" fmla="*/ 0 h 943303"/>
              <a:gd name="connsiteX1" fmla="*/ 167092 w 1468512"/>
              <a:gd name="connsiteY1" fmla="*/ 151863 h 943303"/>
              <a:gd name="connsiteX2" fmla="*/ 1402948 w 1468512"/>
              <a:gd name="connsiteY2" fmla="*/ 860884 h 943303"/>
              <a:gd name="connsiteX3" fmla="*/ 1468512 w 1468512"/>
              <a:gd name="connsiteY3" fmla="*/ 884359 h 943303"/>
              <a:gd name="connsiteX4" fmla="*/ 1426853 w 1468512"/>
              <a:gd name="connsiteY4" fmla="*/ 890097 h 943303"/>
              <a:gd name="connsiteX5" fmla="*/ 723619 w 1468512"/>
              <a:gd name="connsiteY5" fmla="*/ 943303 h 943303"/>
              <a:gd name="connsiteX6" fmla="*/ 20386 w 1468512"/>
              <a:gd name="connsiteY6" fmla="*/ 890097 h 943303"/>
              <a:gd name="connsiteX7" fmla="*/ 0 w 1468512"/>
              <a:gd name="connsiteY7" fmla="*/ 886456 h 943303"/>
              <a:gd name="connsiteX8" fmla="*/ 0 w 1468512"/>
              <a:gd name="connsiteY8" fmla="*/ 0 h 94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512" h="943303">
                <a:moveTo>
                  <a:pt x="0" y="0"/>
                </a:moveTo>
                <a:lnTo>
                  <a:pt x="167092" y="151863"/>
                </a:lnTo>
                <a:cubicBezTo>
                  <a:pt x="532570" y="453482"/>
                  <a:pt x="949585" y="694885"/>
                  <a:pt x="1402948" y="860884"/>
                </a:cubicBezTo>
                <a:lnTo>
                  <a:pt x="1468512" y="884359"/>
                </a:lnTo>
                <a:lnTo>
                  <a:pt x="1426853" y="890097"/>
                </a:lnTo>
                <a:cubicBezTo>
                  <a:pt x="1197556" y="925132"/>
                  <a:pt x="962710" y="943303"/>
                  <a:pt x="723619" y="943303"/>
                </a:cubicBezTo>
                <a:cubicBezTo>
                  <a:pt x="484529" y="943303"/>
                  <a:pt x="249683" y="925132"/>
                  <a:pt x="20386" y="890097"/>
                </a:cubicBezTo>
                <a:lnTo>
                  <a:pt x="0" y="886456"/>
                </a:lnTo>
                <a:lnTo>
                  <a:pt x="0" y="0"/>
                </a:lnTo>
                <a:close/>
              </a:path>
            </a:pathLst>
          </a:custGeom>
          <a:solidFill>
            <a:srgbClr val="048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3A9CD-3B45-484B-BD1B-18EDBCB5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8"/>
            <a:ext cx="11353800" cy="1325563"/>
          </a:xfrm>
        </p:spPr>
        <p:txBody>
          <a:bodyPr rIns="365760" anchor="ctr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60333142-6414-40B5-BB7E-DF934194E3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047997" y="1018598"/>
            <a:ext cx="9144000" cy="714499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197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87E7E4-22B8-4563-90A9-82C2F2EE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487"/>
            <a:ext cx="10515600" cy="397047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D3D668-2187-49D6-94E7-BD02742A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CF5D45-ED52-47C3-9243-A1D3EB52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8AC4EA-A078-49A4-87BA-F66FC7D1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FB3E6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CA7D016-7F3E-42AE-8E88-2831840D063A}"/>
              </a:ext>
            </a:extLst>
          </p:cNvPr>
          <p:cNvSpPr/>
          <p:nvPr userDrawn="1"/>
        </p:nvSpPr>
        <p:spPr>
          <a:xfrm>
            <a:off x="45126" y="-241"/>
            <a:ext cx="12146874" cy="1796838"/>
          </a:xfrm>
          <a:custGeom>
            <a:avLst/>
            <a:gdLst>
              <a:gd name="connsiteX0" fmla="*/ 0 w 12146874"/>
              <a:gd name="connsiteY0" fmla="*/ 0 h 1796838"/>
              <a:gd name="connsiteX1" fmla="*/ 12146874 w 12146874"/>
              <a:gd name="connsiteY1" fmla="*/ 0 h 1796838"/>
              <a:gd name="connsiteX2" fmla="*/ 12146874 w 12146874"/>
              <a:gd name="connsiteY2" fmla="*/ 1649741 h 1796838"/>
              <a:gd name="connsiteX3" fmla="*/ 11831094 w 12146874"/>
              <a:gd name="connsiteY3" fmla="*/ 1685569 h 1796838"/>
              <a:gd name="connsiteX4" fmla="*/ 9339861 w 12146874"/>
              <a:gd name="connsiteY4" fmla="*/ 1796838 h 1796838"/>
              <a:gd name="connsiteX5" fmla="*/ 387845 w 12146874"/>
              <a:gd name="connsiteY5" fmla="*/ 170064 h 179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6874" h="1796838">
                <a:moveTo>
                  <a:pt x="0" y="0"/>
                </a:moveTo>
                <a:lnTo>
                  <a:pt x="12146874" y="0"/>
                </a:lnTo>
                <a:lnTo>
                  <a:pt x="12146874" y="1649741"/>
                </a:lnTo>
                <a:lnTo>
                  <a:pt x="11831094" y="1685569"/>
                </a:lnTo>
                <a:cubicBezTo>
                  <a:pt x="11022500" y="1758683"/>
                  <a:pt x="10189983" y="1796838"/>
                  <a:pt x="9339861" y="1796838"/>
                </a:cubicBezTo>
                <a:cubicBezTo>
                  <a:pt x="5939378" y="1796838"/>
                  <a:pt x="2820568" y="1186345"/>
                  <a:pt x="387845" y="170064"/>
                </a:cubicBezTo>
                <a:close/>
              </a:path>
            </a:pathLst>
          </a:custGeom>
          <a:solidFill>
            <a:srgbClr val="31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D38FA49-F54C-46BB-8304-6FA01A5FB09B}"/>
              </a:ext>
            </a:extLst>
          </p:cNvPr>
          <p:cNvSpPr/>
          <p:nvPr userDrawn="1"/>
        </p:nvSpPr>
        <p:spPr>
          <a:xfrm>
            <a:off x="3" y="60425"/>
            <a:ext cx="4395933" cy="1439984"/>
          </a:xfrm>
          <a:custGeom>
            <a:avLst/>
            <a:gdLst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8" fmla="*/ 0 w 1467716"/>
              <a:gd name="connsiteY8" fmla="*/ 0 h 943303"/>
              <a:gd name="connsiteX0" fmla="*/ 0 w 1468512"/>
              <a:gd name="connsiteY0" fmla="*/ 0 h 943303"/>
              <a:gd name="connsiteX1" fmla="*/ 167092 w 1468512"/>
              <a:gd name="connsiteY1" fmla="*/ 151863 h 943303"/>
              <a:gd name="connsiteX2" fmla="*/ 1402948 w 1468512"/>
              <a:gd name="connsiteY2" fmla="*/ 860884 h 943303"/>
              <a:gd name="connsiteX3" fmla="*/ 1468512 w 1468512"/>
              <a:gd name="connsiteY3" fmla="*/ 884359 h 943303"/>
              <a:gd name="connsiteX4" fmla="*/ 1426853 w 1468512"/>
              <a:gd name="connsiteY4" fmla="*/ 890097 h 943303"/>
              <a:gd name="connsiteX5" fmla="*/ 723619 w 1468512"/>
              <a:gd name="connsiteY5" fmla="*/ 943303 h 943303"/>
              <a:gd name="connsiteX6" fmla="*/ 20386 w 1468512"/>
              <a:gd name="connsiteY6" fmla="*/ 890097 h 943303"/>
              <a:gd name="connsiteX7" fmla="*/ 0 w 1468512"/>
              <a:gd name="connsiteY7" fmla="*/ 886456 h 943303"/>
              <a:gd name="connsiteX8" fmla="*/ 0 w 1468512"/>
              <a:gd name="connsiteY8" fmla="*/ 0 h 94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512" h="943303">
                <a:moveTo>
                  <a:pt x="0" y="0"/>
                </a:moveTo>
                <a:lnTo>
                  <a:pt x="167092" y="151863"/>
                </a:lnTo>
                <a:cubicBezTo>
                  <a:pt x="532570" y="453482"/>
                  <a:pt x="949585" y="694885"/>
                  <a:pt x="1402948" y="860884"/>
                </a:cubicBezTo>
                <a:lnTo>
                  <a:pt x="1468512" y="884359"/>
                </a:lnTo>
                <a:lnTo>
                  <a:pt x="1426853" y="890097"/>
                </a:lnTo>
                <a:cubicBezTo>
                  <a:pt x="1197556" y="925132"/>
                  <a:pt x="962710" y="943303"/>
                  <a:pt x="723619" y="943303"/>
                </a:cubicBezTo>
                <a:cubicBezTo>
                  <a:pt x="484529" y="943303"/>
                  <a:pt x="249683" y="925132"/>
                  <a:pt x="20386" y="890097"/>
                </a:cubicBezTo>
                <a:lnTo>
                  <a:pt x="0" y="886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3A9CD-3B45-484B-BD1B-18EDBCB5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8"/>
            <a:ext cx="11353800" cy="1325563"/>
          </a:xfrm>
        </p:spPr>
        <p:txBody>
          <a:bodyPr rIns="365760" anchor="ctr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60333142-6414-40B5-BB7E-DF934194E3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047997" y="1018598"/>
            <a:ext cx="9144000" cy="714499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61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7004AC-9159-4934-8481-28CFB4B4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56811C-389E-4C9A-9545-FD7B79A7D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122F26-D929-4224-B7D5-F9CC419E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CEDAD2-3D9E-4B72-AB17-C033F18A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9586D7-6C7E-4A29-AFAD-F8AF921E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035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E226FE-2A1A-42E8-8EB8-E8C2F1FF1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5A07FC-5F80-4767-A8D4-75E008AE6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CEDFBF-95C8-482A-B30A-04986A025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D208A8-1524-4742-BDE9-246AD4B9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B00CFF-B864-4717-99A5-43C9EA07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1F6820-5E3F-49A9-8E44-8ECF083F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34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D783B-03A0-409F-8573-D57329B5F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CB7087-5633-49FA-8485-A981586BC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E79E2C-033B-4FBA-A3E2-A445B074A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59FFF85-E5C7-4BEE-B6C4-60A80C3B61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52009E7-C5BE-40E0-9D13-EBAA5DE9A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8201D6F-9B4A-4DA8-874F-D47E161CE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8F3727-9126-450C-9166-FA163FBC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9D302A-A571-4F55-8B61-EA8AB97E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874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77D749-FDF9-4F94-A421-8EABE309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264008-8BD8-4542-8DFA-D33857B3E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B89E25-02BB-4E6D-A193-F5D306FAB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8C2355-36B6-4F9E-BA79-5CA5E9C4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1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7004AC-9159-4934-8481-28CFB4B4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56811C-389E-4C9A-9545-FD7B79A7D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122F26-D929-4224-B7D5-F9CC419E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CEDAD2-3D9E-4B72-AB17-C033F18A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9586D7-6C7E-4A29-AFAD-F8AF921E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782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81EAFB-B6A5-4380-9C39-01D3761D3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7585C40-FDBA-43C0-90CF-DDBB124AF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7D6155-F780-4D68-868D-D48E5912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290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A874A6-9ACF-48E9-94B2-A31C5D9D2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9C8485-679C-4CBF-96E0-7B94ACE0F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9C0E27-1D0F-4482-BEB4-7B35D1308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6A8B8C-412F-4976-86BF-302698208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285394-D95D-4871-B12A-BAB69CEA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958251-DB04-4CC3-8D3F-72EFC2D5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90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DA641-9EB4-47B3-96C0-8C6296E96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2135125-47C4-4402-8ECD-A77221001D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B04F91-84C2-4779-B493-9A846A0B9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8BC727-52D8-44D1-9315-E16DC5F80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C021E5-8C17-46A9-941A-D3D45533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2FAE64-06A5-4DE1-81C2-B4718D55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231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C17C73-0918-49E5-B934-2FDB3935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41601DD-4B31-4C85-8BF4-8E25AA335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F922BC-0AD6-44A3-B05F-C1991EE0A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2A789E-B678-4E09-BDB1-7B16B525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E71187-E69A-4C50-93EC-72399E53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666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816490-53E5-4B7C-B69A-D1843F524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64891A-25FC-4192-AC93-F8C596742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515203-0495-4DDC-A983-D66926B4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300432-3913-4AEC-96D5-1119D47A7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D8639B-5ED7-488C-9414-EABF4BC8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931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5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1" name="Sound_21018.wav"/>
          </p:stSnd>
        </p:sndAc>
      </p:transition>
    </mc:Choice>
    <mc:Fallback xmlns="">
      <p:transition spd="slow">
        <p:fade/>
        <p:sndAc>
          <p:stSnd loop="1">
            <p:snd r:embed="rId3" name="Sound_21018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00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  <a:prstGeom prst="rect">
            <a:avLst/>
          </a:prstGeom>
        </p:spPr>
      </p:pic>
      <p:sp>
        <p:nvSpPr>
          <p:cNvPr id="8" name="直角三角形 7"/>
          <p:cNvSpPr/>
          <p:nvPr userDrawn="1"/>
        </p:nvSpPr>
        <p:spPr>
          <a:xfrm flipV="1">
            <a:off x="0" y="0"/>
            <a:ext cx="6013654" cy="4689000"/>
          </a:xfrm>
          <a:prstGeom prst="rtTriangle">
            <a:avLst/>
          </a:prstGeom>
          <a:solidFill>
            <a:srgbClr val="59C3E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flipV="1">
            <a:off x="0" y="0"/>
            <a:ext cx="3936000" cy="3069000"/>
          </a:xfrm>
          <a:prstGeom prst="rtTriangle">
            <a:avLst/>
          </a:prstGeom>
          <a:solidFill>
            <a:srgbClr val="EFEFE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直角三角形 9"/>
          <p:cNvSpPr/>
          <p:nvPr userDrawn="1"/>
        </p:nvSpPr>
        <p:spPr>
          <a:xfrm flipH="1">
            <a:off x="6079054" y="2091579"/>
            <a:ext cx="6112946" cy="4766421"/>
          </a:xfrm>
          <a:prstGeom prst="rtTriangle">
            <a:avLst/>
          </a:prstGeom>
          <a:solidFill>
            <a:srgbClr val="16364F"/>
          </a:solidFill>
          <a:ln>
            <a:noFill/>
          </a:ln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 flipV="1">
            <a:off x="0" y="536300"/>
            <a:ext cx="696000" cy="540000"/>
          </a:xfrm>
          <a:prstGeom prst="line">
            <a:avLst/>
          </a:prstGeom>
          <a:ln>
            <a:solidFill>
              <a:srgbClr val="59C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 flipH="1">
            <a:off x="888700" y="-12702"/>
            <a:ext cx="1440000" cy="1089002"/>
          </a:xfrm>
          <a:prstGeom prst="line">
            <a:avLst/>
          </a:prstGeom>
          <a:ln>
            <a:solidFill>
              <a:srgbClr val="59C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 userDrawn="1"/>
        </p:nvCxnSpPr>
        <p:spPr>
          <a:xfrm flipH="1">
            <a:off x="9135527" y="3428998"/>
            <a:ext cx="3056474" cy="25200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0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1" name="Sound_21018.wav"/>
          </p:stSnd>
        </p:sndAc>
      </p:transition>
    </mc:Choice>
    <mc:Fallback xmlns="">
      <p:transition spd="slow">
        <p:fade/>
        <p:sndAc>
          <p:stSnd loop="1">
            <p:snd r:embed="rId4" name="Sound_21018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2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1" name="Sound_21018.wav"/>
          </p:stSnd>
        </p:sndAc>
      </p:transition>
    </mc:Choice>
    <mc:Fallback xmlns="">
      <p:transition spd="slow">
        <p:fade/>
        <p:sndAc>
          <p:stSnd loop="1">
            <p:snd r:embed="rId3" name="Sound_21018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1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1" name="Sound_21018.wav"/>
          </p:stSnd>
        </p:sndAc>
      </p:transition>
    </mc:Choice>
    <mc:Fallback xmlns="">
      <p:transition spd="slow">
        <p:fade/>
        <p:sndAc>
          <p:stSnd loop="1">
            <p:snd r:embed="rId3" name="Sound_21018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1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1" name="Sound_21018.wav"/>
          </p:stSnd>
        </p:sndAc>
      </p:transition>
    </mc:Choice>
    <mc:Fallback xmlns="">
      <p:transition spd="slow">
        <p:fade/>
        <p:sndAc>
          <p:stSnd loop="1">
            <p:snd r:embed="rId3" name="Sound_21018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E226FE-2A1A-42E8-8EB8-E8C2F1FF1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5A07FC-5F80-4767-A8D4-75E008AE6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CEDFBF-95C8-482A-B30A-04986A025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D208A8-1524-4742-BDE9-246AD4B9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B00CFF-B864-4717-99A5-43C9EA07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1F6820-5E3F-49A9-8E44-8ECF083F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149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0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1" name="Sound_21018.wav"/>
          </p:stSnd>
        </p:sndAc>
      </p:transition>
    </mc:Choice>
    <mc:Fallback xmlns="">
      <p:transition spd="slow">
        <p:fade/>
        <p:sndAc>
          <p:stSnd loop="1">
            <p:snd r:embed="rId3" name="Sound_21018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1" name="Sound_21018.wav"/>
          </p:stSnd>
        </p:sndAc>
      </p:transition>
    </mc:Choice>
    <mc:Fallback xmlns="">
      <p:transition spd="slow">
        <p:fade/>
        <p:sndAc>
          <p:stSnd loop="1">
            <p:snd r:embed="rId3" name="Sound_21018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7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1" name="Sound_21018.wav"/>
          </p:stSnd>
        </p:sndAc>
      </p:transition>
    </mc:Choice>
    <mc:Fallback xmlns="">
      <p:transition spd="slow">
        <p:fade/>
        <p:sndAc>
          <p:stSnd loop="1">
            <p:snd r:embed="rId3" name="Sound_21018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0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1" name="Sound_21018.wav"/>
          </p:stSnd>
        </p:sndAc>
      </p:transition>
    </mc:Choice>
    <mc:Fallback xmlns="">
      <p:transition spd="slow">
        <p:fade/>
        <p:sndAc>
          <p:stSnd loop="1">
            <p:snd r:embed="rId3" name="Sound_21018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7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1" name="Sound_21018.wav"/>
          </p:stSnd>
        </p:sndAc>
      </p:transition>
    </mc:Choice>
    <mc:Fallback xmlns="">
      <p:transition spd="slow">
        <p:fade/>
        <p:sndAc>
          <p:stSnd loop="1">
            <p:snd r:embed="rId3" name="Sound_21018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8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1" name="Sound_21018.wav"/>
          </p:stSnd>
        </p:sndAc>
      </p:transition>
    </mc:Choice>
    <mc:Fallback xmlns="">
      <p:transition spd="slow">
        <p:fade/>
        <p:sndAc>
          <p:stSnd loop="1">
            <p:snd r:embed="rId3" name="Sound_21018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46C6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97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1" name="Sound_21018.wav"/>
          </p:stSnd>
        </p:sndAc>
      </p:transition>
    </mc:Choice>
    <mc:Fallback xmlns="">
      <p:transition spd="slow">
        <p:fade/>
        <p:sndAc>
          <p:stSnd loop="1">
            <p:snd r:embed="rId3" name="Sound_21018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57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1" name="Sound_21018.wav"/>
          </p:stSnd>
        </p:sndAc>
      </p:transition>
    </mc:Choice>
    <mc:Fallback xmlns="">
      <p:transition spd="slow">
        <p:fade/>
        <p:sndAc>
          <p:stSnd loop="1">
            <p:snd r:embed="rId3" name="Sound_21018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38"/>
          <a:stretch/>
        </p:blipFill>
        <p:spPr>
          <a:xfrm>
            <a:off x="0" y="-1"/>
            <a:ext cx="12223464" cy="68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1" name="Sound_21018.wav"/>
          </p:stSnd>
        </p:sndAc>
      </p:transition>
    </mc:Choice>
    <mc:Fallback xmlns="">
      <p:transition spd="slow">
        <p:fade/>
        <p:sndAc>
          <p:stSnd loop="1">
            <p:snd r:embed="rId5" name="Sound_21018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360data\重要数据\桌面\Hi-Tech Logo Re[00_00_10][20140808-141553-1]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79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1" name="Sound_21018.wav"/>
          </p:stSnd>
        </p:sndAc>
      </p:transition>
    </mc:Choice>
    <mc:Fallback xmlns="">
      <p:transition spd="slow">
        <p:fade/>
        <p:sndAc>
          <p:stSnd loop="1">
            <p:snd r:embed="rId4" name="Sound_21018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D783B-03A0-409F-8573-D57329B5F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CB7087-5633-49FA-8485-A981586BC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E79E2C-033B-4FBA-A3E2-A445B074A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59FFF85-E5C7-4BEE-B6C4-60A80C3B61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52009E7-C5BE-40E0-9D13-EBAA5DE9A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8201D6F-9B4A-4DA8-874F-D47E161CE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8F3727-9126-450C-9166-FA163FBC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9D302A-A571-4F55-8B61-EA8AB97E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132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75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1" name="Sound_21018.wav"/>
          </p:stSnd>
        </p:sndAc>
      </p:transition>
    </mc:Choice>
    <mc:Fallback xmlns="">
      <p:transition spd="slow">
        <p:fade/>
        <p:sndAc>
          <p:stSnd loop="1">
            <p:snd r:embed="rId4" name="Sound_21018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77D749-FDF9-4F94-A421-8EABE309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264008-8BD8-4542-8DFA-D33857B3E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B89E25-02BB-4E6D-A193-F5D306FAB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8C2355-36B6-4F9E-BA79-5CA5E9C4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4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81EAFB-B6A5-4380-9C39-01D3761D3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7585C40-FDBA-43C0-90CF-DDBB124AF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7D6155-F780-4D68-868D-D48E5912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6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presentationgo.com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hyperlink" Target="http://www.presentationgo.com/" TargetMode="Externa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hyperlink" Target="http://www.presentationgo.com/" TargetMode="Externa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hyperlink" Target="http://www.presentationgo.com/" TargetMode="Externa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audio" Target="../media/audio10.wav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F4E5A5-FAF5-42E9-A705-A2830C622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365760" bIns="45720" rtlCol="0" anchor="b">
            <a:normAutofit/>
          </a:bodyPr>
          <a:lstStyle/>
          <a:p>
            <a:pPr lvl="0" algn="r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FE322A-EE1B-4EA9-BECD-220E5044D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786965-5A0F-4C0C-9415-32EBA327B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DA46F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C338F-E89C-43B8-B0CB-A1D888EA8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CDA46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0A7CEF-ACB9-4347-8B7A-F5C824194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DA46F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E60335A-67B4-43C9-975E-354313EAB164}"/>
              </a:ext>
            </a:extLst>
          </p:cNvPr>
          <p:cNvSpPr/>
          <p:nvPr/>
        </p:nvSpPr>
        <p:spPr>
          <a:xfrm>
            <a:off x="-88899" y="6959601"/>
            <a:ext cx="1620957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067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15" tooltip="PresentationGo!"/>
              </a:rPr>
              <a:t>presentationgo.com</a:t>
            </a:r>
            <a:endParaRPr lang="en-US" sz="1067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B9598CF-92E8-45BD-884E-AFB827C1311E}"/>
              </a:ext>
            </a:extLst>
          </p:cNvPr>
          <p:cNvGrpSpPr/>
          <p:nvPr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3B3DA16-62CF-49AF-9B2D-01A786E29D65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DD0F24F-F3D9-4255-8887-CDC22426826E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50FB697-DEAA-42BC-86CE-F3D23992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718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1" r:id="rId2"/>
    <p:sldLayoutId id="2147483772" r:id="rId3"/>
    <p:sldLayoutId id="2147483773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b="1" kern="1200" cap="all" baseline="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23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EDDA2-A385-4D53-9944-86144654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6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>
              <a:defRPr/>
            </a:pPr>
            <a:r>
              <a:rPr lang="en-US" sz="3200" spc="150" dirty="0">
                <a:solidFill>
                  <a:prstClr val="white">
                    <a:lumMod val="75000"/>
                  </a:prstClr>
                </a:solidFill>
              </a:rPr>
              <a:t>www.</a:t>
            </a:r>
            <a:r>
              <a:rPr lang="en-US" sz="3200" spc="150" dirty="0">
                <a:solidFill>
                  <a:prstClr val="black">
                    <a:lumMod val="85000"/>
                    <a:lumOff val="15000"/>
                  </a:prstClr>
                </a:solidFill>
              </a:rPr>
              <a:t>presentationgo</a:t>
            </a:r>
            <a:r>
              <a:rPr lang="en-US" sz="3200" spc="150" dirty="0">
                <a:solidFill>
                  <a:prstClr val="white">
                    <a:lumMod val="75000"/>
                  </a:prstClr>
                </a:solidFill>
              </a:rPr>
              <a:t>.com</a:t>
            </a:r>
          </a:p>
        </p:txBody>
      </p:sp>
      <p:sp>
        <p:nvSpPr>
          <p:cNvPr id="7" name="Rectangle 6"/>
          <p:cNvSpPr/>
          <p:nvPr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555555"/>
                </a:solidFill>
                <a:latin typeface="Open Sans" panose="020B0606030504020204" pitchFamily="34" charset="0"/>
              </a:rPr>
              <a:t>© </a:t>
            </a:r>
            <a:r>
              <a:rPr lang="en-US" sz="1100" dirty="0">
                <a:solidFill>
                  <a:srgbClr val="A5CD28"/>
                </a:solidFill>
                <a:latin typeface="Open Sans" panose="020B0606030504020204" pitchFamily="34" charset="0"/>
                <a:hlinkClick r:id="rId3" tooltip="PresentationGo!"/>
              </a:rPr>
              <a:t>presentationgo.com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076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F4E5A5-FAF5-42E9-A705-A2830C622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365760" bIns="45720" rtlCol="0" anchor="b">
            <a:normAutofit/>
          </a:bodyPr>
          <a:lstStyle/>
          <a:p>
            <a:pPr lvl="0" algn="r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FE322A-EE1B-4EA9-BECD-220E5044D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786965-5A0F-4C0C-9415-32EBA327B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DA46F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C338F-E89C-43B8-B0CB-A1D888EA8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CDA46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0A7CEF-ACB9-4347-8B7A-F5C824194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DA46F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E60335A-67B4-43C9-975E-354313EAB164}"/>
              </a:ext>
            </a:extLst>
          </p:cNvPr>
          <p:cNvSpPr/>
          <p:nvPr/>
        </p:nvSpPr>
        <p:spPr>
          <a:xfrm>
            <a:off x="-88899" y="6959601"/>
            <a:ext cx="1620957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dirty="0">
                <a:solidFill>
                  <a:srgbClr val="555555"/>
                </a:solidFill>
                <a:latin typeface="Open Sans" panose="020B0606030504020204" pitchFamily="34" charset="0"/>
              </a:rPr>
              <a:t>© </a:t>
            </a:r>
            <a:r>
              <a:rPr lang="en-US" sz="1067" dirty="0">
                <a:solidFill>
                  <a:srgbClr val="A5CD28"/>
                </a:solidFill>
                <a:latin typeface="Open Sans" panose="020B0606030504020204" pitchFamily="34" charset="0"/>
                <a:hlinkClick r:id="rId15" tooltip="PresentationGo!"/>
              </a:rPr>
              <a:t>presentationgo.com</a:t>
            </a:r>
            <a:endParaRPr lang="en-US" sz="1067" dirty="0">
              <a:solidFill>
                <a:prstClr val="black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B9598CF-92E8-45BD-884E-AFB827C1311E}"/>
              </a:ext>
            </a:extLst>
          </p:cNvPr>
          <p:cNvGrpSpPr/>
          <p:nvPr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3B3DA16-62CF-49AF-9B2D-01A786E29D65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DD0F24F-F3D9-4255-8887-CDC22426826E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50FB697-DEAA-42BC-86CE-F3D23992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03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b="1" kern="1200" cap="all" baseline="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F4E5A5-FAF5-42E9-A705-A2830C622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365760" bIns="45720" rtlCol="0" anchor="b">
            <a:normAutofit/>
          </a:bodyPr>
          <a:lstStyle/>
          <a:p>
            <a:pPr lvl="0" algn="r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FE322A-EE1B-4EA9-BECD-220E5044D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786965-5A0F-4C0C-9415-32EBA327B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DA46F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C338F-E89C-43B8-B0CB-A1D888EA8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CDA46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0A7CEF-ACB9-4347-8B7A-F5C824194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DA46F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E60335A-67B4-43C9-975E-354313EAB164}"/>
              </a:ext>
            </a:extLst>
          </p:cNvPr>
          <p:cNvSpPr/>
          <p:nvPr/>
        </p:nvSpPr>
        <p:spPr>
          <a:xfrm>
            <a:off x="-88899" y="6959601"/>
            <a:ext cx="1620957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dirty="0">
                <a:solidFill>
                  <a:srgbClr val="555555"/>
                </a:solidFill>
                <a:latin typeface="Open Sans" panose="020B0606030504020204" pitchFamily="34" charset="0"/>
              </a:rPr>
              <a:t>© </a:t>
            </a:r>
            <a:r>
              <a:rPr lang="en-US" sz="1067" dirty="0">
                <a:solidFill>
                  <a:srgbClr val="A5CD28"/>
                </a:solidFill>
                <a:latin typeface="Open Sans" panose="020B0606030504020204" pitchFamily="34" charset="0"/>
                <a:hlinkClick r:id="rId15" tooltip="PresentationGo!"/>
              </a:rPr>
              <a:t>presentationgo.com</a:t>
            </a:r>
            <a:endParaRPr lang="en-US" sz="1067" dirty="0">
              <a:solidFill>
                <a:prstClr val="black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B9598CF-92E8-45BD-884E-AFB827C1311E}"/>
              </a:ext>
            </a:extLst>
          </p:cNvPr>
          <p:cNvGrpSpPr/>
          <p:nvPr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3B3DA16-62CF-49AF-9B2D-01A786E29D65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DD0F24F-F3D9-4255-8887-CDC22426826E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50FB697-DEAA-42BC-86CE-F3D23992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7987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b="1" kern="1200" cap="all" baseline="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F4E5A5-FAF5-42E9-A705-A2830C622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365760" bIns="45720" rtlCol="0" anchor="b">
            <a:normAutofit/>
          </a:bodyPr>
          <a:lstStyle/>
          <a:p>
            <a:pPr lvl="0" algn="r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FE322A-EE1B-4EA9-BECD-220E5044D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786965-5A0F-4C0C-9415-32EBA327B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DA46F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C338F-E89C-43B8-B0CB-A1D888EA8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CDA46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0A7CEF-ACB9-4347-8B7A-F5C824194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DA46F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E60335A-67B4-43C9-975E-354313EAB164}"/>
              </a:ext>
            </a:extLst>
          </p:cNvPr>
          <p:cNvSpPr/>
          <p:nvPr/>
        </p:nvSpPr>
        <p:spPr>
          <a:xfrm>
            <a:off x="-88899" y="6959601"/>
            <a:ext cx="1620957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dirty="0">
                <a:solidFill>
                  <a:srgbClr val="555555"/>
                </a:solidFill>
                <a:latin typeface="Open Sans" panose="020B0606030504020204" pitchFamily="34" charset="0"/>
              </a:rPr>
              <a:t>© </a:t>
            </a:r>
            <a:r>
              <a:rPr lang="en-US" sz="1067" dirty="0">
                <a:solidFill>
                  <a:srgbClr val="A5CD28"/>
                </a:solidFill>
                <a:latin typeface="Open Sans" panose="020B0606030504020204" pitchFamily="34" charset="0"/>
                <a:hlinkClick r:id="rId15" tooltip="PresentationGo!"/>
              </a:rPr>
              <a:t>presentationgo.com</a:t>
            </a:r>
            <a:endParaRPr lang="en-US" sz="1067" dirty="0">
              <a:solidFill>
                <a:prstClr val="black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B9598CF-92E8-45BD-884E-AFB827C1311E}"/>
              </a:ext>
            </a:extLst>
          </p:cNvPr>
          <p:cNvGrpSpPr/>
          <p:nvPr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3B3DA16-62CF-49AF-9B2D-01A786E29D65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DD0F24F-F3D9-4255-8887-CDC22426826E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50FB697-DEAA-42BC-86CE-F3D23992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124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b="1" kern="1200" cap="all" baseline="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D0E68-991F-4E7D-A7E8-880A0EB39F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C8954-404D-48F2-801A-8F5F70B1DA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1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 loop="1">
            <p:snd r:embed="rId18" name="Sound_21018.wav"/>
          </p:stSnd>
        </p:sndAc>
      </p:transition>
    </mc:Choice>
    <mc:Fallback xmlns="">
      <p:transition spd="slow">
        <p:fade/>
        <p:sndAc>
          <p:stSnd loop="1">
            <p:snd r:embed="rId19" name="Sound_21018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9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8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4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8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4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5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8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8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2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4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3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6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0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8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8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6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33" y="219004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417751" y="1523714"/>
            <a:ext cx="5417988" cy="230832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56260" y="1524660"/>
            <a:ext cx="5629387" cy="4930179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001" y="164930"/>
            <a:ext cx="1323212" cy="11084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3656" y="5254509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641" y="2417949"/>
            <a:ext cx="3220624" cy="3143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11307" y="164930"/>
            <a:ext cx="7741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549657" y="1953684"/>
            <a:ext cx="5206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Impact" panose="020B080603090205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A3816E2-A652-4CC1-88C5-E7687EA17EE9}"/>
              </a:ext>
            </a:extLst>
          </p:cNvPr>
          <p:cNvSpPr txBox="1"/>
          <p:nvPr/>
        </p:nvSpPr>
        <p:spPr>
          <a:xfrm>
            <a:off x="6699756" y="1717225"/>
            <a:ext cx="4930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Impact" panose="020B080603090205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Итоги реализации регионального Комплекса мер по развитию технологий, альтернативных предоставлению услуг в стационарной форме социального обслуживания, детям-инвалидам и детям с ограниченными возможностями здоровья</a:t>
            </a:r>
            <a:endParaRPr lang="ru-RU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99" y="4158093"/>
            <a:ext cx="3415892" cy="217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0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62144" y="1472767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5655" y="1472766"/>
            <a:ext cx="5745703" cy="537669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411507" y="1891515"/>
            <a:ext cx="5441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Цикл занятий по социально-бытовой ориентации </a:t>
            </a:r>
          </a:p>
          <a:p>
            <a:pPr lvl="0" algn="ctr" defTabSz="457200"/>
            <a:r>
              <a:rPr lang="ru-RU" sz="2800" dirty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«Этикет»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043723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5151" y="2381875"/>
            <a:ext cx="5696208" cy="118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6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0554" y="1989333"/>
            <a:ext cx="55179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эффективное средство социализации, составная часть внешней культуры общества, правила поведения, организующие жизнь общества; </a:t>
            </a:r>
            <a:endParaRPr lang="ru-RU" sz="16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применение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различных выражений вежливости: извинения, благодарности, просьбы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59" y="4267295"/>
            <a:ext cx="3107004" cy="19793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3" y="4351293"/>
            <a:ext cx="2898994" cy="172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62144" y="1472767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5655" y="1472766"/>
            <a:ext cx="5745703" cy="537669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411507" y="1891515"/>
            <a:ext cx="5441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Цикл занятий по социально-бытовой ориентации </a:t>
            </a:r>
          </a:p>
          <a:p>
            <a:pPr lvl="0" algn="ctr" defTabSz="457200"/>
            <a:r>
              <a:rPr lang="ru-RU" sz="2800" dirty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«Учимся шить»</a:t>
            </a:r>
            <a:endParaRPr lang="ru-RU" sz="2800" dirty="0">
              <a:solidFill>
                <a:prstClr val="black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043723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5151" y="2381875"/>
            <a:ext cx="5696208" cy="118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6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0554" y="2246966"/>
            <a:ext cx="55179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развитие фантазии и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мышления; </a:t>
            </a:r>
          </a:p>
          <a:p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воспитание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терпения и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усидчивости;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развитие мелкой моторики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рук.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55" y="4074653"/>
            <a:ext cx="2966720" cy="238147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236" y="4074653"/>
            <a:ext cx="1805109" cy="242211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124" y="4077141"/>
            <a:ext cx="1481037" cy="241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9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62144" y="1472767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5655" y="1472766"/>
            <a:ext cx="5745703" cy="537669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411507" y="1891515"/>
            <a:ext cx="5441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Цикл занятий по социально-бытовой ориентации </a:t>
            </a:r>
          </a:p>
          <a:p>
            <a:pPr lvl="0" algn="ctr" defTabSz="457200"/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«Гигиена»</a:t>
            </a:r>
            <a:endParaRPr lang="ru-RU" sz="2800" dirty="0">
              <a:solidFill>
                <a:prstClr val="black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043723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82396" y="2758147"/>
            <a:ext cx="5696208" cy="118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6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4289" y="2244014"/>
            <a:ext cx="55179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формирование ответственности за сохранение собственного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здоровья;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обеспечение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здорового образа жизни путем создания среды, благоприятной для укрепления здоровья, гигиене полости рта, тела, лица, рук и т.д.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72" y="4445740"/>
            <a:ext cx="2804160" cy="19867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91" y="4291722"/>
            <a:ext cx="1914525" cy="205799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62" y="4291722"/>
            <a:ext cx="2238375" cy="20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62144" y="1472767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5655" y="1472766"/>
            <a:ext cx="5745703" cy="537669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411507" y="1891515"/>
            <a:ext cx="5441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Цикл з</a:t>
            </a:r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анятий </a:t>
            </a:r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по социально-бытовой ориентации </a:t>
            </a:r>
          </a:p>
          <a:p>
            <a:pPr lvl="0" algn="ctr" defTabSz="457200"/>
            <a:r>
              <a:rPr lang="ru-RU" sz="28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«Субботник»</a:t>
            </a:r>
            <a:endParaRPr lang="ru-RU" sz="2800" dirty="0"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043723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5151" y="2381875"/>
            <a:ext cx="5696208" cy="118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6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1227" y="1941688"/>
            <a:ext cx="55179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коррекция и развитие познавательных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процессов;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развития мелкой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моторики;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формирование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трудовой и коммуникативной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функции;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умение планировать работу и самостоятельность, пользоваться уборочным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инвентарем.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46" y="4273765"/>
            <a:ext cx="1963792" cy="21810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47" y="4273765"/>
            <a:ext cx="2780935" cy="209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62144" y="1472767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5655" y="1472766"/>
            <a:ext cx="5745703" cy="537669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411507" y="1891515"/>
            <a:ext cx="5441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З</a:t>
            </a:r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анятия </a:t>
            </a:r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по социально-бытовой ориентации </a:t>
            </a:r>
          </a:p>
          <a:p>
            <a:pPr lvl="0" algn="ctr" defTabSz="457200"/>
            <a:r>
              <a:rPr lang="ru-RU" sz="2800" dirty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«Уборка спального места» </a:t>
            </a:r>
            <a:endParaRPr lang="ru-RU" sz="2800" dirty="0">
              <a:solidFill>
                <a:prstClr val="black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043723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5151" y="2381875"/>
            <a:ext cx="5696208" cy="118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6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4289" y="2445164"/>
            <a:ext cx="55179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смена белья и заправка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постели;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формирование навыков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самообслуживания;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закрепление навыков уборки спального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места.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19" y="4321174"/>
            <a:ext cx="1589938" cy="19627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902" y="4321174"/>
            <a:ext cx="2669629" cy="19627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320" y="4321174"/>
            <a:ext cx="1748684" cy="196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0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62144" y="1472767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5655" y="1472766"/>
            <a:ext cx="5745703" cy="537669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435006" y="1712744"/>
            <a:ext cx="54414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Цикл занятий по социально-бытовой ориентации </a:t>
            </a:r>
          </a:p>
          <a:p>
            <a:pPr lvl="0" algn="ctr" defTabSz="457200"/>
            <a:r>
              <a:rPr lang="ru-RU" sz="2800" dirty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«Уход за комнатными растениями»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043723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5151" y="2381875"/>
            <a:ext cx="5696208" cy="118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6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7676" y="1800690"/>
            <a:ext cx="542475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расширение представления о живой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природе, выращивание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и уход за растениями, развитие наблюдательности, воспитание любви и бережного отношения к природе, эстетическое восприятие окружающего мира; </a:t>
            </a:r>
            <a:endParaRPr lang="ru-RU" sz="16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уникальная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возможность общения с природой в любое время года; </a:t>
            </a:r>
            <a:endParaRPr lang="ru-RU" sz="16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работа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с растениями и природным материалом способствует совершенствованию познавательных процессов, трудовых навыков, стимулирует доброжелательное отношение к окружающему, наполняет жизнь новыми впечатлениями, воспитывает трудолюбие, бережное отношение к комнатным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растениям.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57" y="4186651"/>
            <a:ext cx="1494834" cy="19107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292" y="4186651"/>
            <a:ext cx="2888773" cy="189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6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62144" y="1472767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65535" y="1418630"/>
            <a:ext cx="5745703" cy="539643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394252" y="2149904"/>
            <a:ext cx="5441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Ключевые результаты:</a:t>
            </a:r>
            <a:endParaRPr lang="ru-RU" sz="2800" dirty="0">
              <a:solidFill>
                <a:prstClr val="black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254509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35356" y="1958039"/>
            <a:ext cx="5606059" cy="5313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600"/>
              </a:spcBef>
              <a:tabLst>
                <a:tab pos="457200" algn="l"/>
              </a:tabLst>
            </a:pPr>
            <a:r>
              <a:rPr lang="ru-RU" sz="1400" b="1" dirty="0"/>
              <a:t>Показатели результата (количественные и качественные) </a:t>
            </a:r>
            <a:endParaRPr lang="ru-RU" sz="1400" b="1" dirty="0" smtClean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Преодоление </a:t>
            </a:r>
            <a:r>
              <a:rPr lang="ru-RU" sz="16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трудностей бытовой социализации, </a:t>
            </a:r>
            <a:r>
              <a:rPr lang="ru-RU" sz="16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развитие навыков социально-средовой ориентации, усвоение правил поведения в быту;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Умение </a:t>
            </a:r>
            <a:r>
              <a:rPr lang="ru-RU" sz="16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пользоваться приборами и необходимыми </a:t>
            </a:r>
            <a:r>
              <a:rPr lang="ru-RU" sz="16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предметами быта</a:t>
            </a:r>
            <a:r>
              <a:rPr lang="ru-RU" sz="16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;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Подготовка молодых инвалидов к самостоятельному</a:t>
            </a:r>
          </a:p>
          <a:p>
            <a:pPr lvl="0" algn="just">
              <a:spcBef>
                <a:spcPts val="600"/>
              </a:spcBef>
              <a:tabLst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       проживанию</a:t>
            </a:r>
            <a:r>
              <a:rPr lang="ru-RU" sz="16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;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Приобретение навыков поведения в быту и общественных</a:t>
            </a:r>
          </a:p>
          <a:p>
            <a:pPr lvl="0" algn="just">
              <a:spcBef>
                <a:spcPts val="600"/>
              </a:spcBef>
              <a:tabLst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       местах</a:t>
            </a:r>
            <a:r>
              <a:rPr lang="ru-RU" sz="16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;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Проведение обучающих занятий на базе тренировочной</a:t>
            </a:r>
          </a:p>
          <a:p>
            <a:pPr lvl="0" algn="just">
              <a:spcBef>
                <a:spcPts val="600"/>
              </a:spcBef>
              <a:tabLst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       квартиры</a:t>
            </a:r>
            <a:r>
              <a:rPr lang="ru-RU" sz="16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  <a:r>
              <a:rPr lang="ru-RU" sz="16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За </a:t>
            </a:r>
            <a:r>
              <a:rPr lang="ru-RU" sz="16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отчетный период проведено </a:t>
            </a:r>
            <a:r>
              <a:rPr lang="ru-RU" sz="16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35 занятий;</a:t>
            </a:r>
            <a:endParaRPr lang="ru-RU" sz="1600" dirty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lvl="0" indent="-285750" algn="just">
              <a:spcBef>
                <a:spcPts val="600"/>
              </a:spcBef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Численность молодых людей с </a:t>
            </a:r>
            <a:r>
              <a:rPr lang="ru-RU" sz="16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инвалидностью, получивших услуги </a:t>
            </a:r>
            <a:r>
              <a:rPr lang="ru-RU" sz="16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по сопровождаемому проживанию- 7 </a:t>
            </a:r>
            <a:r>
              <a:rPr lang="ru-RU" sz="16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молодых инвалидов.</a:t>
            </a:r>
            <a:endParaRPr lang="ru-RU" sz="16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4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6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37" y="437673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1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82738" y="1523714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6241" y="1296656"/>
            <a:ext cx="5849107" cy="517914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498097" y="1972706"/>
            <a:ext cx="5280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ru-RU" sz="2800" dirty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Материальное </a:t>
            </a:r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обеспечение</a:t>
            </a:r>
            <a:endParaRPr lang="ru-RU" sz="2800" dirty="0">
              <a:solidFill>
                <a:prstClr val="black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254509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1435" y="1691109"/>
            <a:ext cx="53324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0"/>
            <a:endParaRPr lang="ru-RU" sz="1600" dirty="0">
              <a:solidFill>
                <a:prstClr val="black"/>
              </a:solidFill>
              <a:latin typeface="Impact" panose="020B0806030902050204" pitchFamily="34" charset="0"/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A656E03-5377-46FC-ACB3-99855E5479B0}"/>
              </a:ext>
            </a:extLst>
          </p:cNvPr>
          <p:cNvSpPr txBox="1"/>
          <p:nvPr/>
        </p:nvSpPr>
        <p:spPr>
          <a:xfrm>
            <a:off x="276240" y="1452843"/>
            <a:ext cx="581975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Для обеспечения внедрения технологии «Сопровождаемое</a:t>
            </a:r>
          </a:p>
          <a:p>
            <a:pPr algn="just"/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проживание» закуплено необходимое социально-бытовое</a:t>
            </a:r>
          </a:p>
          <a:p>
            <a:pPr algn="just"/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оборудование и 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мебель, 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которые в настоящий момент находятся 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 «Тренировочной 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квартире» и используются с целью</a:t>
            </a:r>
          </a:p>
          <a:p>
            <a:pPr algn="just"/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организации сопровождаемого проживания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lvl="0" algn="just"/>
            <a:endParaRPr lang="ru-RU" sz="1600" b="1" dirty="0" smtClean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algn="just"/>
            <a:r>
              <a:rPr lang="ru-RU" sz="16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Приобретение бытовой техники </a:t>
            </a:r>
            <a:r>
              <a:rPr lang="ru-RU" sz="16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 мебели: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стиральная машина;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холодильник;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пылесос;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чайник;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микроволновая печь;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ноутбук;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туалетный столик.</a:t>
            </a:r>
          </a:p>
          <a:p>
            <a:pPr algn="just"/>
            <a:endParaRPr lang="ru-RU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Финансовое </a:t>
            </a:r>
            <a:r>
              <a: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обеспечение реализации регионального Комплекса</a:t>
            </a:r>
          </a:p>
          <a:p>
            <a:pPr algn="just"/>
            <a:r>
              <a: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мер: </a:t>
            </a:r>
            <a:endParaRPr lang="ru-RU" sz="16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Грант 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Фонда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108 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000 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рублей;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собственные средства заявителя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: 22 532 рубля.</a:t>
            </a:r>
          </a:p>
          <a:p>
            <a:pPr algn="just"/>
            <a:endParaRPr lang="ru-RU" sz="16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358" y="4395722"/>
            <a:ext cx="1536208" cy="20468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664" y="4407975"/>
            <a:ext cx="1376447" cy="203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82738" y="1523714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6241" y="1296656"/>
            <a:ext cx="5849107" cy="517914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418937" y="2341042"/>
            <a:ext cx="5280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Обучение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254509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1435" y="1691109"/>
            <a:ext cx="53324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0"/>
            <a:endParaRPr lang="ru-RU" sz="1600" dirty="0">
              <a:solidFill>
                <a:prstClr val="black"/>
              </a:solidFill>
              <a:latin typeface="Impact" panose="020B0806030902050204" pitchFamily="34" charset="0"/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A656E03-5377-46FC-ACB3-99855E5479B0}"/>
              </a:ext>
            </a:extLst>
          </p:cNvPr>
          <p:cNvSpPr txBox="1"/>
          <p:nvPr/>
        </p:nvSpPr>
        <p:spPr>
          <a:xfrm>
            <a:off x="413539" y="1901272"/>
            <a:ext cx="5574510" cy="3802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В рамках реализации Комплекса мер при участии Фонда поддержки детей, осуществлены мероприятия, направленные на обучение, повышение профессиональных компетенций специалистов, осуществляющих социальное обслуживание детей-инвалидов и детей с ОВЗ.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На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базе </a:t>
            </a:r>
            <a:r>
              <a:rPr lang="ru-RU" sz="1600" dirty="0" err="1">
                <a:latin typeface="Calibri Light" panose="020F0302020204030204" pitchFamily="34" charset="0"/>
                <a:ea typeface="Times New Roman" panose="02020603050405020304" pitchFamily="18" charset="0"/>
              </a:rPr>
              <a:t>стажировочной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 площадки Фонда поддержки детей, находящихся в трудной жизненной ситуации, в Государственном бюджетном образовательном учреждении Псковской области «Центре лечебной педагогики и </a:t>
            </a:r>
            <a:r>
              <a:rPr lang="ru-RU" sz="1600" dirty="0" err="1">
                <a:latin typeface="Calibri Light" panose="020F0302020204030204" pitchFamily="34" charset="0"/>
                <a:ea typeface="Times New Roman" panose="02020603050405020304" pitchFamily="18" charset="0"/>
              </a:rPr>
              <a:t>дефференцированного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 обучения», проходило дистанционное обучение по направлению "Сопровождаемое проживание лиц с ментальной инвалидностью". Дистанционное обучение прошли 7 специалистов, получены сертификаты. </a:t>
            </a:r>
          </a:p>
          <a:p>
            <a:endParaRPr lang="ru-RU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37" y="4445740"/>
            <a:ext cx="3333333" cy="200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82738" y="1523714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6241" y="1296656"/>
            <a:ext cx="5849107" cy="517914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458599" y="1972706"/>
            <a:ext cx="52806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Информационно-методические обеспечения</a:t>
            </a:r>
            <a:endParaRPr lang="ru-RU" sz="2800" dirty="0">
              <a:solidFill>
                <a:prstClr val="black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254509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1435" y="1691109"/>
            <a:ext cx="53324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0"/>
            <a:endParaRPr lang="ru-RU" sz="1600" dirty="0">
              <a:solidFill>
                <a:prstClr val="black"/>
              </a:solidFill>
              <a:latin typeface="Impact" panose="020B0806030902050204" pitchFamily="34" charset="0"/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A656E03-5377-46FC-ACB3-99855E5479B0}"/>
              </a:ext>
            </a:extLst>
          </p:cNvPr>
          <p:cNvSpPr txBox="1"/>
          <p:nvPr/>
        </p:nvSpPr>
        <p:spPr>
          <a:xfrm>
            <a:off x="489162" y="1960170"/>
            <a:ext cx="5049073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Calibri Light" panose="020F0302020204030204" pitchFamily="34" charset="0"/>
              </a:rPr>
              <a:t>п</a:t>
            </a:r>
            <a:r>
              <a:rPr lang="ru-RU" sz="1600" dirty="0" smtClean="0">
                <a:latin typeface="Calibri Light" panose="020F0302020204030204" pitchFamily="34" charset="0"/>
              </a:rPr>
              <a:t>амятки;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Calibri Light" panose="020F0302020204030204" pitchFamily="34" charset="0"/>
              </a:rPr>
              <a:t>и</a:t>
            </a:r>
            <a:r>
              <a:rPr lang="ru-RU" sz="1600" dirty="0" smtClean="0">
                <a:latin typeface="Calibri Light" panose="020F0302020204030204" pitchFamily="34" charset="0"/>
              </a:rPr>
              <a:t>нструкции;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</a:rPr>
              <a:t>информационные плакаты</a:t>
            </a:r>
            <a:r>
              <a:rPr lang="ru-RU" sz="1600" dirty="0">
                <a:latin typeface="Calibri Light" panose="020F0302020204030204" pitchFamily="34" charset="0"/>
              </a:rPr>
              <a:t>;</a:t>
            </a:r>
            <a:endParaRPr lang="ru-RU" sz="1600" dirty="0" smtClean="0">
              <a:latin typeface="Calibri Light" panose="020F03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Calibri Light" panose="020F0302020204030204" pitchFamily="34" charset="0"/>
              </a:rPr>
              <a:t>п</a:t>
            </a:r>
            <a:r>
              <a:rPr lang="ru-RU" sz="1600" dirty="0" smtClean="0">
                <a:latin typeface="Calibri Light" panose="020F0302020204030204" pitchFamily="34" charset="0"/>
              </a:rPr>
              <a:t>резентации;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</a:rPr>
              <a:t>методические </a:t>
            </a:r>
            <a:r>
              <a:rPr lang="ru-RU" sz="1600" dirty="0">
                <a:latin typeface="Calibri Light" panose="020F0302020204030204" pitchFamily="34" charset="0"/>
              </a:rPr>
              <a:t>разработки циклов </a:t>
            </a:r>
            <a:r>
              <a:rPr lang="ru-RU" sz="1600" dirty="0" smtClean="0">
                <a:latin typeface="Calibri Light" panose="020F0302020204030204" pitchFamily="34" charset="0"/>
              </a:rPr>
              <a:t>занятий;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</a:rPr>
              <a:t>инструкции </a:t>
            </a:r>
            <a:r>
              <a:rPr lang="ru-RU" sz="1600" dirty="0">
                <a:latin typeface="Calibri Light" panose="020F0302020204030204" pitchFamily="34" charset="0"/>
              </a:rPr>
              <a:t>по технике безопасности.</a:t>
            </a:r>
            <a:endParaRPr lang="ru-RU" sz="14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2" y="4504337"/>
            <a:ext cx="2255015" cy="159766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30" y="4504337"/>
            <a:ext cx="2238463" cy="159766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035" y="4181646"/>
            <a:ext cx="1703014" cy="231512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251" y="4181646"/>
            <a:ext cx="2640728" cy="227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3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82738" y="1523714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56260" y="1524660"/>
            <a:ext cx="5629387" cy="4930179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498097" y="1972706"/>
            <a:ext cx="52806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Технология </a:t>
            </a:r>
          </a:p>
          <a:p>
            <a:pPr lvl="0" algn="ctr" defTabSz="457200"/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«Тренировочная квартира»</a:t>
            </a:r>
            <a:endParaRPr lang="ru-RU" sz="2800" dirty="0">
              <a:solidFill>
                <a:prstClr val="black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254509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76848" y="1532839"/>
            <a:ext cx="5499970" cy="5180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ru-RU" sz="1600" dirty="0">
                <a:latin typeface="Impact" panose="020B0806030902050204" pitchFamily="34" charset="0"/>
              </a:rPr>
              <a:t>Краткое описание </a:t>
            </a:r>
            <a:r>
              <a:rPr lang="ru-RU" sz="1600" dirty="0" smtClean="0">
                <a:latin typeface="Impact" panose="020B0806030902050204" pitchFamily="34" charset="0"/>
              </a:rPr>
              <a:t>технологии</a:t>
            </a:r>
            <a:endParaRPr lang="ru-RU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en-US" sz="1600" dirty="0" smtClean="0">
              <a:latin typeface="Calibri" panose="020F05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Технология «Тренировочная квартира» подразумевает мероприятия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, в которых 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молодые инвалиды в возрасте от 10 до 23 лет овладевают навыками и умениями, необходимыми для их максимально самостоятельного проживания с сопровождением в открытой социальной среде. Данная технология направлена 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на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формировани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е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навыков самообслуживания, трудовой и коммуникативной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функции 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посредством организации регулярных занятий 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по социально-бытовой ориентации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«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Готовить – это просто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», 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«Стирка белья», «Влажная и сухая уборка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», 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«Глажка белья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», 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«Этикет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», 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«Уход за комнатными растениями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».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ru-RU" sz="1600" dirty="0"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1600" dirty="0"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800"/>
              </a:spcAft>
            </a:pPr>
            <a:r>
              <a:rPr lang="ru-RU" sz="1600" b="1" dirty="0">
                <a:solidFill>
                  <a:prstClr val="black"/>
                </a:solidFill>
                <a:latin typeface="Calibri Light" panose="020F0302020204030204" pitchFamily="34" charset="0"/>
              </a:rPr>
              <a:t>Период реализации </a:t>
            </a:r>
            <a:r>
              <a:rPr lang="ru-RU" sz="16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: </a:t>
            </a:r>
            <a:r>
              <a:rPr lang="ru-RU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Сентябрь 2020- </a:t>
            </a:r>
            <a:r>
              <a:rPr lang="ru-RU" sz="16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Декабрь </a:t>
            </a:r>
            <a:r>
              <a:rPr lang="ru-RU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2021</a:t>
            </a:r>
            <a:endParaRPr lang="ru-RU" sz="1600" dirty="0">
              <a:solidFill>
                <a:prstClr val="black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just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dirty="0"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66" y="4379229"/>
            <a:ext cx="3478925" cy="207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7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82738" y="1523714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6241" y="1296656"/>
            <a:ext cx="5849107" cy="517914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458599" y="2410022"/>
            <a:ext cx="5280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ru-RU" sz="2800" dirty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Готовность </a:t>
            </a:r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к тиражированию</a:t>
            </a:r>
            <a:endParaRPr lang="ru-RU" sz="2800" dirty="0">
              <a:solidFill>
                <a:prstClr val="black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306164" y="5536550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3652" y="1819876"/>
            <a:ext cx="53324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0"/>
            <a:endParaRPr lang="ru-RU" sz="1600" dirty="0">
              <a:solidFill>
                <a:prstClr val="black"/>
              </a:solidFill>
              <a:latin typeface="Impact" panose="020B0806030902050204" pitchFamily="34" charset="0"/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3652" y="1993403"/>
            <a:ext cx="53324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alibri Light" panose="020F0302020204030204" pitchFamily="34" charset="0"/>
              </a:rPr>
              <a:t>Практика успешно тиражирована. На официальном сайте ГОАУСОН «КЦСОН ЗАТО </a:t>
            </a:r>
            <a:r>
              <a:rPr lang="ru-RU" sz="1600" dirty="0" err="1">
                <a:latin typeface="Calibri Light" panose="020F0302020204030204" pitchFamily="34" charset="0"/>
              </a:rPr>
              <a:t>г.Североморск</a:t>
            </a:r>
            <a:r>
              <a:rPr lang="ru-RU" sz="1600" dirty="0">
                <a:latin typeface="Calibri Light" panose="020F0302020204030204" pitchFamily="34" charset="0"/>
              </a:rPr>
              <a:t>» создана вкладка «Комплекс мер», в которой размещена и постоянно обновляется и дополняется информация о реализации регионального Комплекса мер с целью внедрения и распространения эффективных форм работы. С сентября 2020г. по декабрь 2021г. размещено 37 публикаций </a:t>
            </a:r>
            <a:r>
              <a:rPr lang="ru-RU" sz="1600" dirty="0" smtClean="0">
                <a:latin typeface="Calibri Light" panose="020F0302020204030204" pitchFamily="34" charset="0"/>
              </a:rPr>
              <a:t>технологии «Тренировочная квартира» </a:t>
            </a:r>
            <a:r>
              <a:rPr lang="ru-RU" sz="1600" dirty="0">
                <a:latin typeface="Calibri Light" panose="020F0302020204030204" pitchFamily="34" charset="0"/>
              </a:rPr>
              <a:t>на сайте ГОАУСОН «КЦСОН ЗАТО </a:t>
            </a:r>
            <a:r>
              <a:rPr lang="ru-RU" sz="1600" dirty="0" err="1">
                <a:latin typeface="Calibri Light" panose="020F0302020204030204" pitchFamily="34" charset="0"/>
              </a:rPr>
              <a:t>г.Североморск</a:t>
            </a:r>
            <a:r>
              <a:rPr lang="ru-RU" sz="1600" dirty="0" smtClean="0">
                <a:latin typeface="Calibri Light" panose="020F0302020204030204" pitchFamily="34" charset="0"/>
              </a:rPr>
              <a:t>».</a:t>
            </a:r>
          </a:p>
          <a:p>
            <a:r>
              <a:rPr lang="ru-RU" sz="1600" dirty="0" smtClean="0">
                <a:latin typeface="Calibri Light" panose="020F0302020204030204" pitchFamily="34" charset="0"/>
              </a:rPr>
              <a:t> </a:t>
            </a:r>
            <a:r>
              <a:rPr lang="ru-RU" sz="1600" dirty="0">
                <a:latin typeface="Calibri Light" panose="020F0302020204030204" pitchFamily="34" charset="0"/>
              </a:rPr>
              <a:t>В печатных средствах массовой информации была представлена 1 публикация. Опубликовано в №10 "СВ" от 12.03.2021г. </a:t>
            </a:r>
            <a:endParaRPr lang="ru-RU" sz="1600" dirty="0" smtClean="0">
              <a:latin typeface="Calibri Light" panose="020F0302020204030204" pitchFamily="34" charset="0"/>
            </a:endParaRPr>
          </a:p>
          <a:p>
            <a:r>
              <a:rPr lang="ru-RU" sz="1600" dirty="0" smtClean="0">
                <a:latin typeface="Calibri Light" panose="020F0302020204030204" pitchFamily="34" charset="0"/>
              </a:rPr>
              <a:t>Тиражирование </a:t>
            </a:r>
            <a:r>
              <a:rPr lang="ru-RU" sz="1600" dirty="0">
                <a:latin typeface="Calibri Light" panose="020F0302020204030204" pitchFamily="34" charset="0"/>
              </a:rPr>
              <a:t>практики «Сопровождаемое проживание» реализуется посредством регулярного размещения материалов в группах в социальной сети «</a:t>
            </a:r>
            <a:r>
              <a:rPr lang="ru-RU" sz="1600" dirty="0" err="1">
                <a:latin typeface="Calibri Light" panose="020F0302020204030204" pitchFamily="34" charset="0"/>
              </a:rPr>
              <a:t>ВКонтакте</a:t>
            </a:r>
            <a:r>
              <a:rPr lang="ru-RU" sz="1600" dirty="0">
                <a:latin typeface="Calibri Light" panose="020F0302020204030204" pitchFamily="34" charset="0"/>
              </a:rPr>
              <a:t>»: </a:t>
            </a:r>
            <a:endParaRPr lang="ru-RU" sz="1600" dirty="0" smtClean="0">
              <a:latin typeface="Calibri Light" panose="020F0302020204030204" pitchFamily="34" charset="0"/>
            </a:endParaRPr>
          </a:p>
          <a:p>
            <a:r>
              <a:rPr lang="ru-RU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https</a:t>
            </a:r>
            <a:r>
              <a:rPr lang="ru-RU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://vk.com/id517813723, https://vk.com/osrdi</a:t>
            </a:r>
          </a:p>
        </p:txBody>
      </p:sp>
      <p:pic>
        <p:nvPicPr>
          <p:cNvPr id="30" name="Рисунок 29"/>
          <p:cNvPicPr/>
          <p:nvPr/>
        </p:nvPicPr>
        <p:blipFill rotWithShape="1">
          <a:blip r:embed="rId6"/>
          <a:srcRect l="18835" t="6464" r="20062" b="9514"/>
          <a:stretch/>
        </p:blipFill>
        <p:spPr bwMode="auto">
          <a:xfrm>
            <a:off x="6590926" y="4219878"/>
            <a:ext cx="2508014" cy="1870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4690" y="4219878"/>
            <a:ext cx="2524592" cy="18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82738" y="1523714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6241" y="1296656"/>
            <a:ext cx="5849107" cy="517914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418937" y="2341042"/>
            <a:ext cx="5280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254509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4593" y="1899872"/>
            <a:ext cx="53324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0"/>
            <a:endParaRPr lang="ru-RU" sz="1600" dirty="0">
              <a:solidFill>
                <a:prstClr val="black"/>
              </a:solidFill>
              <a:latin typeface="Impact" panose="020B0806030902050204" pitchFamily="34" charset="0"/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7" y="2192637"/>
            <a:ext cx="5411116" cy="361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5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82738" y="1523714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6241" y="1296656"/>
            <a:ext cx="5849107" cy="517914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462784" y="2094153"/>
            <a:ext cx="5280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ru-RU" sz="2800" dirty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Цель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1435" y="5188449"/>
            <a:ext cx="43320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1435" y="1691109"/>
            <a:ext cx="53324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0"/>
            <a:endParaRPr lang="ru-RU" sz="1600" dirty="0">
              <a:solidFill>
                <a:prstClr val="black"/>
              </a:solidFill>
              <a:latin typeface="Impact" panose="020B0806030902050204" pitchFamily="34" charset="0"/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A656E03-5377-46FC-ACB3-99855E5479B0}"/>
              </a:ext>
            </a:extLst>
          </p:cNvPr>
          <p:cNvSpPr txBox="1"/>
          <p:nvPr/>
        </p:nvSpPr>
        <p:spPr>
          <a:xfrm>
            <a:off x="276241" y="1420135"/>
            <a:ext cx="5819759" cy="4439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организация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сопровождаемого проживания и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подготовка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молодых инвалидов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к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самостоятельному образу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жизни; </a:t>
            </a:r>
            <a:endParaRPr lang="ru-RU" sz="16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формирование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навыков самообслуживания, трудовой и коммуникативной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функции.</a:t>
            </a:r>
            <a:endParaRPr lang="ru-RU" sz="1600" b="1" dirty="0" smtClean="0"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just">
              <a:spcAft>
                <a:spcPts val="800"/>
              </a:spcAft>
            </a:pPr>
            <a:endParaRPr lang="ru-RU" sz="1600" b="1" dirty="0"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just">
              <a:spcAft>
                <a:spcPts val="800"/>
              </a:spcAft>
            </a:pPr>
            <a:endParaRPr lang="ru-RU" sz="1600" b="1" dirty="0"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ru-RU" sz="1600" b="1" dirty="0" smtClean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Целевая </a:t>
            </a:r>
            <a:r>
              <a:rPr lang="ru-RU" sz="1600" b="1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группа: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молодые инвалиды.</a:t>
            </a:r>
          </a:p>
          <a:p>
            <a:pPr algn="just">
              <a:spcAft>
                <a:spcPts val="800"/>
              </a:spcAft>
            </a:pPr>
            <a:endParaRPr lang="ru-RU" sz="16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23" y="4232454"/>
            <a:ext cx="3817236" cy="19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3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62144" y="1472767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5655" y="1472766"/>
            <a:ext cx="5745703" cy="537669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394252" y="2149904"/>
            <a:ext cx="5441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Задачи</a:t>
            </a:r>
            <a:endParaRPr lang="ru-RU" sz="2800" dirty="0">
              <a:solidFill>
                <a:prstClr val="black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254509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5151" y="2287435"/>
            <a:ext cx="5696208" cy="118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6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5644" y="2287435"/>
            <a:ext cx="53257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организация регулярных занятий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по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социально-бытовой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ориентации; </a:t>
            </a:r>
            <a:endParaRPr lang="ru-RU" sz="16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формирование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саморегулируемого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поведения;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развитие личностного потенциала;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формирование и закрепление навыков социально-коммуникативной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деятельности;</a:t>
            </a:r>
            <a:endParaRPr lang="ru-RU" sz="16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формирование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закрепление навыков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доступной бытовой деятельности;</a:t>
            </a:r>
            <a:endParaRPr lang="ru-RU" sz="16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endParaRPr lang="ru-RU" sz="1600" dirty="0">
              <a:latin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alibri Light" panose="020F0302020204030204" pitchFamily="34" charset="0"/>
              </a:rPr>
              <a:t>п</a:t>
            </a:r>
            <a:r>
              <a:rPr lang="ru-RU" sz="1600" dirty="0" smtClean="0">
                <a:latin typeface="Calibri Light" panose="020F0302020204030204" pitchFamily="34" charset="0"/>
              </a:rPr>
              <a:t>роведение обучающих занятий на базе тренировочной квартиры «Взрослеем вместе».</a:t>
            </a:r>
            <a:endParaRPr lang="ru-RU" sz="1600" dirty="0">
              <a:latin typeface="Calibri Light" panose="020F03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97" y="4269990"/>
            <a:ext cx="4613768" cy="21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62144" y="1472767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5655" y="1472766"/>
            <a:ext cx="5745703" cy="537669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394252" y="2149904"/>
            <a:ext cx="5441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Этапы </a:t>
            </a:r>
            <a:r>
              <a:rPr lang="ru-RU" sz="2800" dirty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реализации: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254509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5151" y="2381875"/>
            <a:ext cx="5696208" cy="118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6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8938" y="1850702"/>
            <a:ext cx="518943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Подготовительный этап:</a:t>
            </a:r>
          </a:p>
          <a:p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1.Формирование целевой группы;</a:t>
            </a:r>
          </a:p>
          <a:p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2.Приобретение мебели и бытовой техники;</a:t>
            </a:r>
          </a:p>
          <a:p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3.Установка мебели и бытовой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техники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.</a:t>
            </a:r>
            <a:endParaRPr lang="ru-RU" sz="16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Этап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реализации:</a:t>
            </a:r>
          </a:p>
          <a:p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1.Обучение молодых инвалидов пользованию приборами и необходимыми предметами быта;</a:t>
            </a:r>
          </a:p>
          <a:p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3.Проведение обучающих занятий по социально-бытовой ориентации;</a:t>
            </a:r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2.Обучение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самостоятельному проживанию молодых</a:t>
            </a:r>
          </a:p>
          <a:p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инвалидов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Завершающий этап:</a:t>
            </a:r>
          </a:p>
          <a:p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1.Подведение итогов, мониторинг количественных и</a:t>
            </a:r>
          </a:p>
          <a:p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качественных показателей.</a:t>
            </a:r>
            <a:endParaRPr lang="ru-RU" sz="1600" dirty="0">
              <a:latin typeface="Calibri Light" panose="020F03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07" y="4407975"/>
            <a:ext cx="2817576" cy="151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62144" y="1472767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5655" y="1472766"/>
            <a:ext cx="5745703" cy="537669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411507" y="1891515"/>
            <a:ext cx="5441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Цикл занятий по социально-бытовой ориентации </a:t>
            </a:r>
          </a:p>
          <a:p>
            <a:pPr lvl="0" algn="ctr" defTabSz="457200"/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«Готовить </a:t>
            </a:r>
            <a:r>
              <a:rPr lang="ru-RU" sz="2800" dirty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– это просто»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043723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5151" y="2381875"/>
            <a:ext cx="5696208" cy="118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6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0653" y="1565068"/>
            <a:ext cx="508903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подготовка молодых инвалидов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к самостоятельной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жизни, к преодолению трудностей бытовой социализации; </a:t>
            </a:r>
            <a:endParaRPr lang="ru-RU" sz="16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ru-RU" sz="16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рассматриваются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основы рационального питания и приобретаются элементарные практические навыки приготовления пищи и навыки самообслуживания в организации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питания;</a:t>
            </a:r>
          </a:p>
          <a:p>
            <a:pPr algn="just"/>
            <a:endParaRPr lang="ru-RU" sz="1600" dirty="0">
              <a:solidFill>
                <a:srgbClr val="333333"/>
              </a:solidFill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создание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надлежащих условий и оказание помощи в социальной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адаптации.</a:t>
            </a:r>
          </a:p>
          <a:p>
            <a:pPr algn="just"/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106" y="4403176"/>
            <a:ext cx="1801046" cy="219732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04" y="4403175"/>
            <a:ext cx="1881140" cy="219732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42" y="4615017"/>
            <a:ext cx="1911911" cy="181427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17" y="4640562"/>
            <a:ext cx="1271809" cy="181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62144" y="1472767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5655" y="1472766"/>
            <a:ext cx="5745703" cy="537669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411507" y="1891515"/>
            <a:ext cx="5441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Цикл занятий по социально-бытовой ориентации </a:t>
            </a:r>
          </a:p>
          <a:p>
            <a:pPr lvl="0" algn="ctr" defTabSz="457200"/>
            <a:r>
              <a:rPr lang="ru-RU" sz="2800" dirty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«Стирка белья»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043723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5151" y="2381875"/>
            <a:ext cx="5696208" cy="118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6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0654" y="1965957"/>
            <a:ext cx="50890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формирование навыков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стирки белья для того, чтобы оно не выцветало, не садилось, не покрывалось катышками, правильного ухода за одеждой (стирка, полоскание, отжим, сушка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;</a:t>
            </a:r>
          </a:p>
          <a:p>
            <a:pPr algn="just"/>
            <a:endParaRPr lang="ru-RU" sz="16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реализация возможностей молодых инвалидов; </a:t>
            </a:r>
            <a:endParaRPr lang="ru-RU" sz="16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ru-RU" sz="16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знание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символов, которые используются в современной одежде и раскрытие их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значения.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7" y="4476521"/>
            <a:ext cx="1957624" cy="16759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66" y="4476520"/>
            <a:ext cx="954832" cy="16759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45" y="4445740"/>
            <a:ext cx="25717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0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62144" y="1472767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5655" y="1472766"/>
            <a:ext cx="5745703" cy="537669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411507" y="1891515"/>
            <a:ext cx="5441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Цикл занятий по социально-бытовой ориентации </a:t>
            </a:r>
          </a:p>
          <a:p>
            <a:pPr lvl="0" algn="ctr" defTabSz="457200"/>
            <a:r>
              <a:rPr lang="ru-RU" sz="2800" dirty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«Влажная и сухая уборка»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043723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5151" y="2381875"/>
            <a:ext cx="5696208" cy="118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6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150" y="1965957"/>
            <a:ext cx="56962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умение пользоваться моющими средствами и инвентарем для уборки, планирование предстоящей работы, осуществление самоконтроля; </a:t>
            </a:r>
            <a:endParaRPr lang="ru-RU" sz="16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воспитание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и развитие трудовых навыков и умений,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желания трудиться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, самостоятельности, аккуратности, терпения, привычки поддерживать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чистоту.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73" y="4363216"/>
            <a:ext cx="2793106" cy="19059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72" y="4363216"/>
            <a:ext cx="2530954" cy="190599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468" y="4187350"/>
            <a:ext cx="1597557" cy="230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4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" y="-21368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59C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avLst/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" fmla="*/ 0 w 1519800"/>
                <a:gd name="connsiteY0" fmla="*/ 740842 h 1293292"/>
                <a:gd name="connsiteX1" fmla="*/ 0 w 1519800"/>
                <a:gd name="connsiteY1" fmla="*/ 0 h 1293292"/>
                <a:gd name="connsiteX2" fmla="*/ 1519800 w 1519800"/>
                <a:gd name="connsiteY2" fmla="*/ 1293292 h 1293292"/>
                <a:gd name="connsiteX3" fmla="*/ 0 w 1519800"/>
                <a:gd name="connsiteY3" fmla="*/ 740842 h 129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3" descr="C:\Users\Спец.соц работе\Desktop\Презентация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72" y="241629"/>
            <a:ext cx="776788" cy="1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V="1">
            <a:off x="6267651" y="1524660"/>
            <a:ext cx="0" cy="4930178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35006" y="3946677"/>
            <a:ext cx="5417988" cy="0"/>
          </a:xfrm>
          <a:prstGeom prst="line">
            <a:avLst/>
          </a:prstGeom>
          <a:noFill/>
          <a:ln w="57150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6362144" y="1472767"/>
            <a:ext cx="5473596" cy="229583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5655" y="1472766"/>
            <a:ext cx="5745703" cy="537669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2309154" y="241629"/>
            <a:ext cx="9766069" cy="895981"/>
            <a:chOff x="1667706" y="370287"/>
            <a:chExt cx="3984198" cy="607113"/>
          </a:xfrm>
        </p:grpSpPr>
        <p:sp>
          <p:nvSpPr>
            <p:cNvPr id="15" name="矩形 5"/>
            <p:cNvSpPr/>
            <p:nvPr/>
          </p:nvSpPr>
          <p:spPr>
            <a:xfrm>
              <a:off x="1716153" y="370287"/>
              <a:ext cx="3935751" cy="35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2800" dirty="0">
                <a:solidFill>
                  <a:srgbClr val="58595B"/>
                </a:solidFill>
                <a:latin typeface="Impact" pitchFamily="34" charset="0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1667706" y="794354"/>
              <a:ext cx="3757306" cy="18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411507" y="1891515"/>
            <a:ext cx="5441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2800" dirty="0" smtClean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Цикл занятий по социально-бытовой ориентации </a:t>
            </a:r>
          </a:p>
          <a:p>
            <a:pPr lvl="0" algn="ctr" defTabSz="457200"/>
            <a:r>
              <a:rPr lang="ru-RU" sz="2800" dirty="0">
                <a:solidFill>
                  <a:prstClr val="black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«Глажка белья»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27" y="241629"/>
            <a:ext cx="1254186" cy="1043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2143" y="4407975"/>
            <a:ext cx="5473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656" y="5043723"/>
            <a:ext cx="445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  <a:p>
            <a:endParaRPr lang="ru-RU" sz="10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9359" y="106779"/>
            <a:ext cx="650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Impact" panose="020B0806030902050204" pitchFamily="34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Министерство труда и социального развития Мурманской области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dirty="0" err="1">
                <a:solidFill>
                  <a:prstClr val="black"/>
                </a:solidFill>
                <a:latin typeface="Impact" panose="020B0806030902050204" pitchFamily="34" charset="0"/>
              </a:rPr>
              <a:t>г.Североморск</a:t>
            </a:r>
            <a:r>
              <a:rPr lang="ru-RU" sz="1600" dirty="0">
                <a:solidFill>
                  <a:prstClr val="black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75176" y="4445740"/>
            <a:ext cx="5280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86" y="241629"/>
            <a:ext cx="1269564" cy="10550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1416" y="1832602"/>
            <a:ext cx="5696208" cy="118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6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3269" y="1957004"/>
            <a:ext cx="52656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изучение правил глажки изделий из различных видов ткани, глажка белья; </a:t>
            </a:r>
            <a:endParaRPr lang="ru-RU" sz="16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знание </a:t>
            </a:r>
            <a:r>
              <a:rPr lang="ru-RU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простых и полезных рекомендаций, которые позволят сэкономить время и не нанести вред </a:t>
            </a:r>
            <a:r>
              <a:rPr lang="ru-RU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одежде.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72" y="3946677"/>
            <a:ext cx="2363057" cy="27116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175" y="4229900"/>
            <a:ext cx="2537291" cy="203733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483" y="4229900"/>
            <a:ext cx="2406376" cy="203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9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9b6f64cab306bcee2d64c213ab7241e3098089"/>
</p:tagLst>
</file>

<file path=ppt/theme/theme1.xml><?xml version="1.0" encoding="utf-8"?>
<a:theme xmlns:a="http://schemas.openxmlformats.org/drawingml/2006/main" name="0102_T_PGO_Template-Medical-16_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02_T_PGO_Template-Medical-16_9" id="{6EEE6616-1642-4942-B177-B40EF950284C}" vid="{BD8DF6D8-9E0E-4128-90FF-50F620458152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02_T_PGO_Template-Medical-16_9" id="{6EEE6616-1642-4942-B177-B40EF950284C}" vid="{D44844EA-EC67-4392-BA3B-792FE34CF4D8}"/>
    </a:ext>
  </a:extLst>
</a:theme>
</file>

<file path=ppt/theme/theme3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3_T_PGO_Template-Medical-16_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02_T_PGO_Template-Medical-16_9" id="{6EEE6616-1642-4942-B177-B40EF950284C}" vid="{BD8DF6D8-9E0E-4128-90FF-50F620458152}"/>
    </a:ext>
  </a:extLst>
</a:theme>
</file>

<file path=ppt/theme/theme5.xml><?xml version="1.0" encoding="utf-8"?>
<a:theme xmlns:a="http://schemas.openxmlformats.org/drawingml/2006/main" name="104_T_PGO_Template-Medical-16_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02_T_PGO_Template-Medical-16_9" id="{6EEE6616-1642-4942-B177-B40EF950284C}" vid="{BD8DF6D8-9E0E-4128-90FF-50F620458152}"/>
    </a:ext>
  </a:extLst>
</a:theme>
</file>

<file path=ppt/theme/theme6.xml><?xml version="1.0" encoding="utf-8"?>
<a:theme xmlns:a="http://schemas.openxmlformats.org/drawingml/2006/main" name="105_T_PGO_Template-Medical-16_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02_T_PGO_Template-Medical-16_9" id="{6EEE6616-1642-4942-B177-B40EF950284C}" vid="{BD8DF6D8-9E0E-4128-90FF-50F620458152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0102_T_PGO_Template-Medical-16_9</Template>
  <TotalTime>9270</TotalTime>
  <Words>1962</Words>
  <Application>Microsoft Office PowerPoint</Application>
  <PresentationFormat>Широкоэкранный</PresentationFormat>
  <Paragraphs>336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21</vt:i4>
      </vt:variant>
    </vt:vector>
  </HeadingPairs>
  <TitlesOfParts>
    <vt:vector size="38" baseType="lpstr">
      <vt:lpstr>Arial</vt:lpstr>
      <vt:lpstr>Calibri</vt:lpstr>
      <vt:lpstr>Calibri Light</vt:lpstr>
      <vt:lpstr>等线</vt:lpstr>
      <vt:lpstr>等线 Light</vt:lpstr>
      <vt:lpstr>Helvetica</vt:lpstr>
      <vt:lpstr>Impact</vt:lpstr>
      <vt:lpstr>Open Sans</vt:lpstr>
      <vt:lpstr>Times New Roman</vt:lpstr>
      <vt:lpstr>Wingdings</vt:lpstr>
      <vt:lpstr>0102_T_PGO_Template-Medical-16_9</vt:lpstr>
      <vt:lpstr>Custom Design</vt:lpstr>
      <vt:lpstr>Template PresentationGo</vt:lpstr>
      <vt:lpstr>103_T_PGO_Template-Medical-16_9</vt:lpstr>
      <vt:lpstr>104_T_PGO_Template-Medical-16_9</vt:lpstr>
      <vt:lpstr>105_T_PGO_Template-Medical-16_9</vt:lpstr>
      <vt:lpstr>1_Office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>Наталия Янушко</Manager>
  <Company>ГОАУСОН Мончегорский КЦСОН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Выбираю успех!</dc:title>
  <dc:subject>Презентация Форум 2019</dc:subject>
  <dc:creator>Анна Карелина;Павел Гончар</dc:creator>
  <cp:keywords>Выбираю; успех; форум; 2019</cp:keywords>
  <cp:lastModifiedBy>Burdenko</cp:lastModifiedBy>
  <cp:revision>402</cp:revision>
  <dcterms:created xsi:type="dcterms:W3CDTF">2019-09-11T09:38:42Z</dcterms:created>
  <dcterms:modified xsi:type="dcterms:W3CDTF">2021-12-29T07:57:20Z</dcterms:modified>
  <cp:category>Templates</cp:category>
</cp:coreProperties>
</file>