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74027" y="3018286"/>
            <a:ext cx="7766936" cy="1406921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Проект «</a:t>
            </a:r>
            <a:r>
              <a:rPr lang="ru-RU" dirty="0" err="1" smtClean="0">
                <a:solidFill>
                  <a:prstClr val="black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ЭкоДом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»</a:t>
            </a:r>
            <a:r>
              <a:rPr lang="ru-RU" sz="3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endParaRPr lang="ru-RU" sz="3600" dirty="0"/>
          </a:p>
        </p:txBody>
      </p:sp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96231" y="267912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труда и социального развития Мурманской области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0062" y="5605921"/>
            <a:ext cx="4822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Автор проекта: </a:t>
            </a:r>
            <a:r>
              <a:rPr lang="ru-RU" dirty="0" err="1"/>
              <a:t>Муртазина</a:t>
            </a:r>
            <a:r>
              <a:rPr lang="ru-RU" dirty="0"/>
              <a:t> Юлия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5233" y="5975253"/>
            <a:ext cx="474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Срок реализации: май 2021 г.- май 2022 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033" y="2334130"/>
            <a:ext cx="4572000" cy="36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7640" y="2293630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800" dirty="0" err="1">
                <a:solidFill>
                  <a:prstClr val="black"/>
                </a:solidFill>
                <a:latin typeface="Impact" panose="020B0806030902050204" pitchFamily="34" charset="0"/>
              </a:rPr>
              <a:t>Зоозабота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14" y="3928732"/>
            <a:ext cx="3006043" cy="182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51" y="4233532"/>
            <a:ext cx="1350335" cy="22422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4321032"/>
            <a:ext cx="1607557" cy="21547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4677" y="2816850"/>
            <a:ext cx="550385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Шефство над животным;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Помощь в уходе и содержании собаки из питомника «Надежда». Ежеквартальный благотворительный сбор средств (корм, лекарства, предметы ухода за животными);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Поездка в Мурманский контактный зоопарк.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7992" y="2078187"/>
            <a:ext cx="4955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Ожидаемые количественные результаты реализации проекта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367" y="3919687"/>
            <a:ext cx="1963082" cy="1963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47" y="4448045"/>
            <a:ext cx="1744713" cy="1935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3139" y="2614914"/>
            <a:ext cx="6096000" cy="18331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Ожидаемые результаты: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Дети-инвалиды – 15 чел.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Волонтеры-наставники – 10 чел.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Молодые инвалиды – 5 чел.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Общее количество участников – 30 чел.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Количество специалистов, обеспечивающих реализацию мероприятий проекта – 5.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0232" y="2078187"/>
            <a:ext cx="5201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Ожидаемые качественные результаты реализации проекта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32" y="4311695"/>
            <a:ext cx="2313407" cy="2363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52" y="3920295"/>
            <a:ext cx="1905000" cy="1967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819" y="2525593"/>
            <a:ext cx="5278061" cy="336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Ожидаемые результаты:</a:t>
            </a:r>
          </a:p>
          <a:p>
            <a:pPr marL="285750" lvl="0" indent="-285750" defTabSz="9144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Развитие экологических знаний, умений, бережного отношения к природе, окружающему миру, а также расширение кругозора;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Осознание важности природоохранных мероприятий;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Воспитание чувства любви к природе, чуткого отношения к животным, повышение чувства ответственности за сохранение окружающей среды;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Проведение экологического конкурса творческих работ «Мы – глазами природы!»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Размещение информации в СМИ, на сайте Учреждения и в социальной сети </a:t>
            </a:r>
            <a:r>
              <a:rPr lang="ru-RU" sz="1600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ВКонтакте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</a:b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9840" y="2220427"/>
            <a:ext cx="5286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Необходимые закупки для реализации проекта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4103316"/>
            <a:ext cx="2604829" cy="2563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49" y="4103316"/>
            <a:ext cx="2499080" cy="23724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35233" y="3174534"/>
            <a:ext cx="3804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Теплички; </a:t>
            </a: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Призы на конкурс;</a:t>
            </a: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Печать фотографий для выставки; </a:t>
            </a: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Закупка 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экосумок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285750" lvl="0" indent="-285750" defTabSz="914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Печать логотипа с названием проекта.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2681F5-56EB-45D4-BD7E-EDB0C9DA7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77" y="1754386"/>
            <a:ext cx="5445760" cy="3718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9727" y="5841812"/>
            <a:ext cx="4344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Impact" panose="020B0806030902050204" pitchFamily="34" charset="0"/>
              </a:rPr>
              <a:t>Благодарим </a:t>
            </a:r>
            <a:r>
              <a:rPr lang="ru-RU" sz="2800" b="1" dirty="0">
                <a:latin typeface="Impact" panose="020B0806030902050204" pitchFamily="34" charset="0"/>
              </a:rPr>
              <a:t>за </a:t>
            </a:r>
            <a:r>
              <a:rPr lang="ru-RU" sz="2800" b="1" dirty="0" smtClean="0">
                <a:latin typeface="Impact" panose="020B0806030902050204" pitchFamily="34" charset="0"/>
              </a:rPr>
              <a:t>внимание! </a:t>
            </a:r>
            <a:endParaRPr lang="ru-RU" sz="2800" b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833" y="2188468"/>
            <a:ext cx="1194920" cy="749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26" y="4194133"/>
            <a:ext cx="2926334" cy="1902117"/>
          </a:xfrm>
          <a:prstGeom prst="rect">
            <a:avLst/>
          </a:prstGeom>
        </p:spPr>
      </p:pic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3139" y="2938341"/>
            <a:ext cx="54840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j-cs"/>
              </a:rPr>
              <a:t>Обучение детей-инвалидов и молодых инвалидов экологической грамотности и формирование экологического мышления</a:t>
            </a:r>
            <a:b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+mj-cs"/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7909" y="4046337"/>
            <a:ext cx="49344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                                Целевые группы: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Дети-инвалиды 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и дети с ограниченными физическими и умственными </a:t>
            </a:r>
            <a:r>
              <a:rPr lang="ru-RU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возможностями;</a:t>
            </a:r>
            <a:endParaRPr lang="en-US" sz="1600" dirty="0" smtClean="0">
              <a:solidFill>
                <a:prstClr val="black"/>
              </a:solidFill>
              <a:latin typeface="Calibri Light" panose="020F0302020204030204" pitchFamily="34" charset="0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Молодые 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  <a:t>инвалиды</a:t>
            </a:r>
            <a:b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08" y="4216471"/>
            <a:ext cx="3712786" cy="1956986"/>
          </a:xfrm>
          <a:prstGeom prst="rect">
            <a:avLst/>
          </a:prstGeom>
        </p:spPr>
      </p:pic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18875" y="2428042"/>
            <a:ext cx="1346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Задачи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3139" y="2951262"/>
            <a:ext cx="55828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Формирование компетентности в экологической сфере;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Вовлечение в природоохранную деятельность;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Формирование навыков исследовательской деятельности;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Формирование целостного экологического мировоззрения и этических ценностей по отношению к природе;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Ознакомление с экологическими практиками для последующего использования в каждодневной деятельности;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Развитие коммуникативных и творческих способностей и навыков у детей-инвалидов;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</a:rPr>
              <a:t>Расширение поля позитивного общения, приобретение дружеских связей, стимулирование положительных эмоциональных переживаний у детей-инвалидов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25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77" y="3941769"/>
            <a:ext cx="2865368" cy="2194750"/>
          </a:xfrm>
          <a:prstGeom prst="rect">
            <a:avLst/>
          </a:prstGeom>
        </p:spPr>
      </p:pic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515" y="2317447"/>
            <a:ext cx="4755292" cy="74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499" y="3067320"/>
            <a:ext cx="424928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70" y="2188468"/>
            <a:ext cx="4718713" cy="749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880" y="3921760"/>
            <a:ext cx="2681055" cy="22861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723" y="3921760"/>
            <a:ext cx="2796077" cy="22861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7132" y="3364536"/>
            <a:ext cx="54347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Мир растений: опыт с луком, опыт с дрожжами, опыт с бананом и яблоком;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Неживое в природе: опыт «Вода», опыт «Воздух», опыт со свечой и ложкой, опыт «Почва»;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Тайны нашей планеты: опыт «Как с гуся вода. Перо и нефть», опыт плотность разных предметов, опыт «День и ночь», опыт «солнечная система», опыт «Невидимые чернила», опыт «Выращивание кристаллов морской и поваренной соли. Их сравнение»</a:t>
            </a:r>
          </a:p>
          <a:p>
            <a:pPr lvl="0" defTabSz="914400"/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 defTabSz="914400"/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Проведение опытов не реже 1 раза 2 в месяца</a:t>
            </a:r>
            <a:endParaRPr lang="ru-RU" sz="1600" b="1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3294" y="2301795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800" dirty="0" err="1">
                <a:solidFill>
                  <a:prstClr val="black"/>
                </a:solidFill>
                <a:latin typeface="Impact" panose="020B0806030902050204" pitchFamily="34" charset="0"/>
              </a:rPr>
              <a:t>Экоуроки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135" y="4003849"/>
            <a:ext cx="1587145" cy="2579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720" y="4003849"/>
            <a:ext cx="3454400" cy="25798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3575" y="2369665"/>
            <a:ext cx="5529225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Оформление памяток в отделении;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Проведение экологических занятий (экологические привычки) по экономии воды и электроэнергии, соблюдению чистоты на природе, сбору и утилизации мусора, отказ от одноразовой продукции, ознакомление с основными принципами здорового питания-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проведение занятий не реже 1 раза в 2 месяца;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285750" lvl="0" indent="-285750" defTabSz="914400" fontAlgn="base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Ознакомление с 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экослужбами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города Североморска</a:t>
            </a:r>
            <a:r>
              <a:rPr lang="ru-RU" sz="1600" kern="1800" spc="-1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285750" lvl="0" indent="-285750" defTabSz="914400" fontAlgn="base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Экологическая тропа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на территории ГОАУСОН</a:t>
            </a:r>
            <a:r>
              <a:rPr lang="ru-RU" sz="16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«КЦСОН г. Североморск»</a:t>
            </a:r>
            <a:r>
              <a:rPr lang="ru-RU" sz="16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 описанием природных объектов и </a:t>
            </a:r>
            <a:r>
              <a:rPr lang="ru-RU" sz="16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речевым 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материалом к ним; </a:t>
            </a:r>
          </a:p>
          <a:p>
            <a:pPr marL="285750" lvl="0" indent="-285750" defTabSz="914400" fontAlgn="base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Познавательные прогулки  с целью наблюдения и экологического воспитания – не реже 1 раза в  месяц;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Сбор гербария; 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Фото-охота за изменениями в природе - в течении года. </a:t>
            </a:r>
            <a:endParaRPr lang="ru-RU" sz="1600" dirty="0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258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9520" y="2351610"/>
            <a:ext cx="573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Раздельный сбор вторсырья и утилизация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4023360"/>
            <a:ext cx="2316479" cy="2432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40" y="4023360"/>
            <a:ext cx="3169920" cy="24325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3139" y="3073955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Сортировка мусора в контейнеры для вторсырья – в течении всего проекта. 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Сбор батареек в специальные боксы и утилизация в м</a:t>
            </a:r>
            <a:r>
              <a:rPr lang="ru-RU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еста установки контейнеров для накопления утративших потребительские свойства батареек - 1 раз в квартал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Сбор лампочек, макулатуры -1 раз в квартал.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7631" y="2567053"/>
            <a:ext cx="3980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Озеленение территории</a:t>
            </a:r>
            <a:endParaRPr lang="ru-RU" sz="2800" dirty="0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921760"/>
            <a:ext cx="2821993" cy="2580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28" y="4246880"/>
            <a:ext cx="2600960" cy="19304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3139" y="3090273"/>
            <a:ext cx="5237421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«Огород на подоконнике» - высадка рассады в 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минипарниках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;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Подготовка придомовой  территории к летнему периоду: сезонная обработка почвы (культивация), очистка территории от посторонних предметов, высадка рассады и посадочных материалов;</a:t>
            </a:r>
          </a:p>
          <a:p>
            <a:pPr marL="285750" lvl="0" indent="-285750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Проведение субботника;</a:t>
            </a:r>
          </a:p>
          <a:p>
            <a:pPr marL="285750" lvl="0" indent="-285750" defTabSz="9144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Подготовка к зимнему периоду, осенняя уборка территории, побелка стволов деревьев.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3" y="197097"/>
            <a:ext cx="776788" cy="10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46" y="197097"/>
            <a:ext cx="1254186" cy="1043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9244" y="240527"/>
            <a:ext cx="697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Министерство труда и социального развития </a:t>
            </a:r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Мурманской области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Государственное областное автономное учреждение социального обслуживания населения «Комплексный центр социального обслуживания населения ЗАТО </a:t>
            </a:r>
            <a:r>
              <a:rPr lang="ru-RU" dirty="0" err="1">
                <a:solidFill>
                  <a:prstClr val="black"/>
                </a:solidFill>
                <a:latin typeface="Impact" panose="020B0806030902050204" pitchFamily="34" charset="0"/>
              </a:rPr>
              <a:t>г.Североморск</a:t>
            </a:r>
            <a:r>
              <a:rPr lang="ru-RU" dirty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0807" y="2415550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800" dirty="0">
                <a:solidFill>
                  <a:prstClr val="black"/>
                </a:solidFill>
                <a:latin typeface="Impact" panose="020B0806030902050204" pitchFamily="34" charset="0"/>
              </a:rPr>
              <a:t>Экотуризм</a:t>
            </a:r>
            <a:endParaRPr lang="ru-RU" sz="28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2" y="4151871"/>
            <a:ext cx="2734963" cy="1765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6" y="4151871"/>
            <a:ext cx="2561967" cy="17653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3139" y="2938770"/>
            <a:ext cx="509518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9144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Выездные мероприятия: в детскую городскую библиотеку, в Зимний сад Центра досуга молодежи, в МУП «</a:t>
            </a:r>
            <a:r>
              <a:rPr lang="ru-RU" sz="1600" dirty="0" err="1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Североморскводоканал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»,  в Мурманский областной краеведческий музей, в Североморский городской парк.</a:t>
            </a:r>
          </a:p>
          <a:p>
            <a:pPr lvl="0" algn="just" defTabSz="914400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 defTabSz="914400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Выездные мероприятия не реже 1 раза в квартал.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900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Impact</vt:lpstr>
      <vt:lpstr>Times New Roman</vt:lpstr>
      <vt:lpstr>Trebuchet MS</vt:lpstr>
      <vt:lpstr>Wingdings</vt:lpstr>
      <vt:lpstr>Wingdings 3</vt:lpstr>
      <vt:lpstr>Грань</vt:lpstr>
      <vt:lpstr>Проект «ЭкоДом»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«ЭкоДом»</dc:title>
  <dc:creator>Burdenko</dc:creator>
  <cp:lastModifiedBy>Burdenko</cp:lastModifiedBy>
  <cp:revision>9</cp:revision>
  <dcterms:created xsi:type="dcterms:W3CDTF">2021-10-13T09:41:47Z</dcterms:created>
  <dcterms:modified xsi:type="dcterms:W3CDTF">2021-10-13T12:29:01Z</dcterms:modified>
</cp:coreProperties>
</file>